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57" r:id="rId2"/>
    <p:sldId id="287" r:id="rId3"/>
    <p:sldId id="288" r:id="rId4"/>
    <p:sldId id="289" r:id="rId5"/>
    <p:sldId id="291" r:id="rId6"/>
    <p:sldId id="273" r:id="rId7"/>
    <p:sldId id="292" r:id="rId8"/>
    <p:sldId id="293" r:id="rId9"/>
    <p:sldId id="280" r:id="rId10"/>
    <p:sldId id="281" r:id="rId11"/>
    <p:sldId id="283" r:id="rId12"/>
    <p:sldId id="282" r:id="rId13"/>
    <p:sldId id="274" r:id="rId14"/>
  </p:sldIdLst>
  <p:sldSz cx="12192000" cy="6858000"/>
  <p:notesSz cx="6858000" cy="9144000"/>
  <p:embeddedFontLst>
    <p:embeddedFont>
      <p:font typeface="Pulso" panose="020B0604020202020204" charset="0"/>
      <p:regular r:id="rId16"/>
      <p:bold r:id="rId17"/>
    </p:embeddedFont>
    <p:embeddedFont>
      <p:font typeface="Pulso Light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1" roundtripDataSignature="AMtx7mhnlLnDHPoU9PtsmS8K/jjyHaoq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C2B50"/>
    <a:srgbClr val="50B6BE"/>
    <a:srgbClr val="9B3AFC"/>
    <a:srgbClr val="3704A2"/>
    <a:srgbClr val="05B7B8"/>
    <a:srgbClr val="7126BC"/>
    <a:srgbClr val="042C50"/>
    <a:srgbClr val="3705A2"/>
    <a:srgbClr val="947B00"/>
    <a:srgbClr val="9136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81455-2F4E-6142-9969-8783C8E63C01}" v="529" dt="2025-12-14T19:41:04.86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Astudillo" userId="354f4a92-275b-42f6-85b1-f714e1fe0747" providerId="ADAL" clId="{65337D2F-6828-5D71-9EF5-9BA3531D12E0}"/>
    <pc:docChg chg="undo custSel addSld delSld modSld sldOrd modMainMaster">
      <pc:chgData name="Sara Astudillo" userId="354f4a92-275b-42f6-85b1-f714e1fe0747" providerId="ADAL" clId="{65337D2F-6828-5D71-9EF5-9BA3531D12E0}" dt="2025-12-14T19:41:04.863" v="1579" actId="207"/>
      <pc:docMkLst>
        <pc:docMk/>
      </pc:docMkLst>
      <pc:sldChg chg="addSp delSp modSp mod setBg modClrScheme chgLayout">
        <pc:chgData name="Sara Astudillo" userId="354f4a92-275b-42f6-85b1-f714e1fe0747" providerId="ADAL" clId="{65337D2F-6828-5D71-9EF5-9BA3531D12E0}" dt="2025-12-14T19:39:36.342" v="1480" actId="20577"/>
        <pc:sldMkLst>
          <pc:docMk/>
          <pc:sldMk cId="0" sldId="257"/>
        </pc:sldMkLst>
        <pc:spChg chg="del mod">
          <ac:chgData name="Sara Astudillo" userId="354f4a92-275b-42f6-85b1-f714e1fe0747" providerId="ADAL" clId="{65337D2F-6828-5D71-9EF5-9BA3531D12E0}" dt="2025-12-14T17:29:41.818" v="69" actId="478"/>
          <ac:spMkLst>
            <pc:docMk/>
            <pc:sldMk cId="0" sldId="257"/>
            <ac:spMk id="5" creationId="{632CD3CE-6581-97CF-B23E-DE2ED4182B48}"/>
          </ac:spMkLst>
        </pc:spChg>
        <pc:spChg chg="mod topLvl">
          <ac:chgData name="Sara Astudillo" userId="354f4a92-275b-42f6-85b1-f714e1fe0747" providerId="ADAL" clId="{65337D2F-6828-5D71-9EF5-9BA3531D12E0}" dt="2025-12-14T17:39:24.106" v="614" actId="14100"/>
          <ac:spMkLst>
            <pc:docMk/>
            <pc:sldMk cId="0" sldId="257"/>
            <ac:spMk id="7" creationId="{D177EB8D-59E2-EA18-9DCE-9CB9A52DE1C3}"/>
          </ac:spMkLst>
        </pc:spChg>
        <pc:spChg chg="mod topLvl">
          <ac:chgData name="Sara Astudillo" userId="354f4a92-275b-42f6-85b1-f714e1fe0747" providerId="ADAL" clId="{65337D2F-6828-5D71-9EF5-9BA3531D12E0}" dt="2025-12-14T17:36:32.064" v="502" actId="207"/>
          <ac:spMkLst>
            <pc:docMk/>
            <pc:sldMk cId="0" sldId="257"/>
            <ac:spMk id="8" creationId="{DB7FDE12-BC28-07A6-1E09-E9791D35ADF5}"/>
          </ac:spMkLst>
        </pc:spChg>
        <pc:spChg chg="mod topLvl">
          <ac:chgData name="Sara Astudillo" userId="354f4a92-275b-42f6-85b1-f714e1fe0747" providerId="ADAL" clId="{65337D2F-6828-5D71-9EF5-9BA3531D12E0}" dt="2025-12-14T19:39:36.342" v="1480" actId="20577"/>
          <ac:spMkLst>
            <pc:docMk/>
            <pc:sldMk cId="0" sldId="257"/>
            <ac:spMk id="10" creationId="{E631EEBD-7E64-F234-3CBE-0497A8C88A52}"/>
          </ac:spMkLst>
        </pc:spChg>
        <pc:spChg chg="add del mod">
          <ac:chgData name="Sara Astudillo" userId="354f4a92-275b-42f6-85b1-f714e1fe0747" providerId="ADAL" clId="{65337D2F-6828-5D71-9EF5-9BA3531D12E0}" dt="2025-12-14T17:38:52.237" v="607" actId="1076"/>
          <ac:spMkLst>
            <pc:docMk/>
            <pc:sldMk cId="0" sldId="257"/>
            <ac:spMk id="58" creationId="{00000000-0000-0000-0000-000000000000}"/>
          </ac:spMkLst>
        </pc:spChg>
        <pc:spChg chg="mod">
          <ac:chgData name="Sara Astudillo" userId="354f4a92-275b-42f6-85b1-f714e1fe0747" providerId="ADAL" clId="{65337D2F-6828-5D71-9EF5-9BA3531D12E0}" dt="2025-12-14T17:38:52.237" v="607" actId="1076"/>
          <ac:spMkLst>
            <pc:docMk/>
            <pc:sldMk cId="0" sldId="257"/>
            <ac:spMk id="59" creationId="{00000000-0000-0000-0000-000000000000}"/>
          </ac:spMkLst>
        </pc:spChg>
        <pc:grpChg chg="add del mod">
          <ac:chgData name="Sara Astudillo" userId="354f4a92-275b-42f6-85b1-f714e1fe0747" providerId="ADAL" clId="{65337D2F-6828-5D71-9EF5-9BA3531D12E0}" dt="2025-12-14T17:31:33.700" v="76" actId="165"/>
          <ac:grpSpMkLst>
            <pc:docMk/>
            <pc:sldMk cId="0" sldId="257"/>
            <ac:grpSpMk id="6" creationId="{14F30A96-91F0-317B-449B-8B99BF9402E9}"/>
          </ac:grpSpMkLst>
        </pc:grpChg>
        <pc:picChg chg="add del mod">
          <ac:chgData name="Sara Astudillo" userId="354f4a92-275b-42f6-85b1-f714e1fe0747" providerId="ADAL" clId="{65337D2F-6828-5D71-9EF5-9BA3531D12E0}" dt="2025-12-14T17:31:38.932" v="77" actId="21"/>
          <ac:picMkLst>
            <pc:docMk/>
            <pc:sldMk cId="0" sldId="257"/>
            <ac:picMk id="2" creationId="{06504D47-938E-1CE0-E5BE-9C416AD0CAB0}"/>
          </ac:picMkLst>
        </pc:picChg>
        <pc:picChg chg="mod">
          <ac:chgData name="Sara Astudillo" userId="354f4a92-275b-42f6-85b1-f714e1fe0747" providerId="ADAL" clId="{65337D2F-6828-5D71-9EF5-9BA3531D12E0}" dt="2025-12-14T17:32:27.064" v="85" actId="1076"/>
          <ac:picMkLst>
            <pc:docMk/>
            <pc:sldMk cId="0" sldId="257"/>
            <ac:picMk id="3" creationId="{8DBE73D9-BC62-ED6F-68F0-1C887957E29A}"/>
          </ac:picMkLst>
        </pc:picChg>
        <pc:picChg chg="add del mod">
          <ac:chgData name="Sara Astudillo" userId="354f4a92-275b-42f6-85b1-f714e1fe0747" providerId="ADAL" clId="{65337D2F-6828-5D71-9EF5-9BA3531D12E0}" dt="2025-12-14T17:31:38.932" v="77" actId="21"/>
          <ac:picMkLst>
            <pc:docMk/>
            <pc:sldMk cId="0" sldId="257"/>
            <ac:picMk id="4" creationId="{CBA1C240-D2A8-6EF2-2A91-A6D09D51BDFF}"/>
          </ac:picMkLst>
        </pc:picChg>
        <pc:picChg chg="mod">
          <ac:chgData name="Sara Astudillo" userId="354f4a92-275b-42f6-85b1-f714e1fe0747" providerId="ADAL" clId="{65337D2F-6828-5D71-9EF5-9BA3531D12E0}" dt="2025-12-14T17:32:08.446" v="82" actId="12788"/>
          <ac:picMkLst>
            <pc:docMk/>
            <pc:sldMk cId="0" sldId="257"/>
            <ac:picMk id="9" creationId="{42CC6D7E-23BE-08DB-290A-1654B05AA051}"/>
          </ac:picMkLst>
        </pc:picChg>
      </pc:sldChg>
      <pc:sldChg chg="addSp delSp modSp mod modClrScheme chgLayout">
        <pc:chgData name="Sara Astudillo" userId="354f4a92-275b-42f6-85b1-f714e1fe0747" providerId="ADAL" clId="{65337D2F-6828-5D71-9EF5-9BA3531D12E0}" dt="2025-12-14T19:41:04.863" v="1579" actId="207"/>
        <pc:sldMkLst>
          <pc:docMk/>
          <pc:sldMk cId="3330819744" sldId="273"/>
        </pc:sldMkLst>
        <pc:spChg chg="mod">
          <ac:chgData name="Sara Astudillo" userId="354f4a92-275b-42f6-85b1-f714e1fe0747" providerId="ADAL" clId="{65337D2F-6828-5D71-9EF5-9BA3531D12E0}" dt="2025-12-14T19:19:09.488" v="1202" actId="207"/>
          <ac:spMkLst>
            <pc:docMk/>
            <pc:sldMk cId="3330819744" sldId="273"/>
            <ac:spMk id="2" creationId="{2D462EE9-13E3-15A6-4E5D-4151392744EC}"/>
          </ac:spMkLst>
        </pc:spChg>
        <pc:spChg chg="add mod">
          <ac:chgData name="Sara Astudillo" userId="354f4a92-275b-42f6-85b1-f714e1fe0747" providerId="ADAL" clId="{65337D2F-6828-5D71-9EF5-9BA3531D12E0}" dt="2025-12-14T19:21:32.790" v="1356" actId="692"/>
          <ac:spMkLst>
            <pc:docMk/>
            <pc:sldMk cId="3330819744" sldId="273"/>
            <ac:spMk id="8" creationId="{4C177E5A-52F5-229F-92FC-B1B9EE7E3F90}"/>
          </ac:spMkLst>
        </pc:spChg>
        <pc:spChg chg="mod">
          <ac:chgData name="Sara Astudillo" userId="354f4a92-275b-42f6-85b1-f714e1fe0747" providerId="ADAL" clId="{65337D2F-6828-5D71-9EF5-9BA3531D12E0}" dt="2025-12-14T19:19:02.317" v="1201" actId="948"/>
          <ac:spMkLst>
            <pc:docMk/>
            <pc:sldMk cId="3330819744" sldId="273"/>
            <ac:spMk id="9" creationId="{6C0C0514-0EF1-2EE1-D9FD-B9122A120E6A}"/>
          </ac:spMkLst>
        </pc:spChg>
        <pc:spChg chg="mod">
          <ac:chgData name="Sara Astudillo" userId="354f4a92-275b-42f6-85b1-f714e1fe0747" providerId="ADAL" clId="{65337D2F-6828-5D71-9EF5-9BA3531D12E0}" dt="2025-12-14T19:23:41.306" v="1376" actId="207"/>
          <ac:spMkLst>
            <pc:docMk/>
            <pc:sldMk cId="3330819744" sldId="273"/>
            <ac:spMk id="18" creationId="{11B64B42-C0ED-9364-2767-14064BFA6493}"/>
          </ac:spMkLst>
        </pc:spChg>
        <pc:spChg chg="mod">
          <ac:chgData name="Sara Astudillo" userId="354f4a92-275b-42f6-85b1-f714e1fe0747" providerId="ADAL" clId="{65337D2F-6828-5D71-9EF5-9BA3531D12E0}" dt="2025-12-14T19:20:28.041" v="1208" actId="207"/>
          <ac:spMkLst>
            <pc:docMk/>
            <pc:sldMk cId="3330819744" sldId="273"/>
            <ac:spMk id="19" creationId="{312A3296-EDCB-CDA5-357C-0168C492EBD5}"/>
          </ac:spMkLst>
        </pc:spChg>
        <pc:spChg chg="mod">
          <ac:chgData name="Sara Astudillo" userId="354f4a92-275b-42f6-85b1-f714e1fe0747" providerId="ADAL" clId="{65337D2F-6828-5D71-9EF5-9BA3531D12E0}" dt="2025-12-14T19:41:04.863" v="1579" actId="207"/>
          <ac:spMkLst>
            <pc:docMk/>
            <pc:sldMk cId="3330819744" sldId="273"/>
            <ac:spMk id="20" creationId="{E9B63AEC-FF39-376E-1248-47D87B0A9DD1}"/>
          </ac:spMkLst>
        </pc:spChg>
        <pc:spChg chg="mod">
          <ac:chgData name="Sara Astudillo" userId="354f4a92-275b-42f6-85b1-f714e1fe0747" providerId="ADAL" clId="{65337D2F-6828-5D71-9EF5-9BA3531D12E0}" dt="2025-12-14T19:23:41.306" v="1376" actId="207"/>
          <ac:spMkLst>
            <pc:docMk/>
            <pc:sldMk cId="3330819744" sldId="273"/>
            <ac:spMk id="21" creationId="{014A0D1A-B426-173C-605F-E8486147CA15}"/>
          </ac:spMkLst>
        </pc:spChg>
        <pc:spChg chg="mod">
          <ac:chgData name="Sara Astudillo" userId="354f4a92-275b-42f6-85b1-f714e1fe0747" providerId="ADAL" clId="{65337D2F-6828-5D71-9EF5-9BA3531D12E0}" dt="2025-12-14T19:23:41.306" v="1376" actId="207"/>
          <ac:spMkLst>
            <pc:docMk/>
            <pc:sldMk cId="3330819744" sldId="273"/>
            <ac:spMk id="22" creationId="{EAC205BD-D45F-7352-85A1-7CE5C5459EC2}"/>
          </ac:spMkLst>
        </pc:spChg>
        <pc:spChg chg="mod">
          <ac:chgData name="Sara Astudillo" userId="354f4a92-275b-42f6-85b1-f714e1fe0747" providerId="ADAL" clId="{65337D2F-6828-5D71-9EF5-9BA3531D12E0}" dt="2025-12-14T19:41:02.597" v="1578" actId="207"/>
          <ac:spMkLst>
            <pc:docMk/>
            <pc:sldMk cId="3330819744" sldId="273"/>
            <ac:spMk id="23" creationId="{C076244F-C006-4FF2-1884-CC03185A9000}"/>
          </ac:spMkLst>
        </pc:spChg>
        <pc:spChg chg="mod">
          <ac:chgData name="Sara Astudillo" userId="354f4a92-275b-42f6-85b1-f714e1fe0747" providerId="ADAL" clId="{65337D2F-6828-5D71-9EF5-9BA3531D12E0}" dt="2025-12-14T19:20:54.547" v="1323" actId="207"/>
          <ac:spMkLst>
            <pc:docMk/>
            <pc:sldMk cId="3330819744" sldId="273"/>
            <ac:spMk id="24" creationId="{FA1E7AFD-DEC6-A933-8D28-3BBA07D9A9E5}"/>
          </ac:spMkLst>
        </pc:spChg>
        <pc:spChg chg="mod">
          <ac:chgData name="Sara Astudillo" userId="354f4a92-275b-42f6-85b1-f714e1fe0747" providerId="ADAL" clId="{65337D2F-6828-5D71-9EF5-9BA3531D12E0}" dt="2025-12-14T19:20:54.547" v="1323" actId="207"/>
          <ac:spMkLst>
            <pc:docMk/>
            <pc:sldMk cId="3330819744" sldId="273"/>
            <ac:spMk id="25" creationId="{546FC95A-4D96-807B-F3D1-0534F2D986CA}"/>
          </ac:spMkLst>
        </pc:spChg>
        <pc:spChg chg="mod">
          <ac:chgData name="Sara Astudillo" userId="354f4a92-275b-42f6-85b1-f714e1fe0747" providerId="ADAL" clId="{65337D2F-6828-5D71-9EF5-9BA3531D12E0}" dt="2025-12-14T19:22:13.366" v="1362" actId="692"/>
          <ac:spMkLst>
            <pc:docMk/>
            <pc:sldMk cId="3330819744" sldId="273"/>
            <ac:spMk id="26" creationId="{621D43C5-2D54-1D36-F9A3-949933DD858C}"/>
          </ac:spMkLst>
        </pc:spChg>
        <pc:spChg chg="mod">
          <ac:chgData name="Sara Astudillo" userId="354f4a92-275b-42f6-85b1-f714e1fe0747" providerId="ADAL" clId="{65337D2F-6828-5D71-9EF5-9BA3531D12E0}" dt="2025-12-14T19:22:16.772" v="1363" actId="207"/>
          <ac:spMkLst>
            <pc:docMk/>
            <pc:sldMk cId="3330819744" sldId="273"/>
            <ac:spMk id="27" creationId="{0442DCED-4582-4470-9153-13D96B3597C0}"/>
          </ac:spMkLst>
        </pc:spChg>
        <pc:spChg chg="mod">
          <ac:chgData name="Sara Astudillo" userId="354f4a92-275b-42f6-85b1-f714e1fe0747" providerId="ADAL" clId="{65337D2F-6828-5D71-9EF5-9BA3531D12E0}" dt="2025-12-14T19:21:57.580" v="1360" actId="207"/>
          <ac:spMkLst>
            <pc:docMk/>
            <pc:sldMk cId="3330819744" sldId="273"/>
            <ac:spMk id="28" creationId="{8B708F87-57B7-5F44-193C-C3C4D4A7ED01}"/>
          </ac:spMkLst>
        </pc:spChg>
        <pc:spChg chg="mod">
          <ac:chgData name="Sara Astudillo" userId="354f4a92-275b-42f6-85b1-f714e1fe0747" providerId="ADAL" clId="{65337D2F-6828-5D71-9EF5-9BA3531D12E0}" dt="2025-12-14T19:18:46.784" v="1200" actId="692"/>
          <ac:spMkLst>
            <pc:docMk/>
            <pc:sldMk cId="3330819744" sldId="273"/>
            <ac:spMk id="29" creationId="{EF87F958-0FF1-EB27-0D55-8296C9EC482B}"/>
          </ac:spMkLst>
        </pc:spChg>
        <pc:spChg chg="mod">
          <ac:chgData name="Sara Astudillo" userId="354f4a92-275b-42f6-85b1-f714e1fe0747" providerId="ADAL" clId="{65337D2F-6828-5D71-9EF5-9BA3531D12E0}" dt="2025-12-14T19:21:51.197" v="1359" actId="207"/>
          <ac:spMkLst>
            <pc:docMk/>
            <pc:sldMk cId="3330819744" sldId="273"/>
            <ac:spMk id="31" creationId="{A46F2618-078F-2CB3-DEA2-061FE9F7577E}"/>
          </ac:spMkLst>
        </pc:spChg>
        <pc:spChg chg="mod">
          <ac:chgData name="Sara Astudillo" userId="354f4a92-275b-42f6-85b1-f714e1fe0747" providerId="ADAL" clId="{65337D2F-6828-5D71-9EF5-9BA3531D12E0}" dt="2025-12-14T19:20:33.101" v="1209" actId="207"/>
          <ac:spMkLst>
            <pc:docMk/>
            <pc:sldMk cId="3330819744" sldId="273"/>
            <ac:spMk id="32" creationId="{578C4A10-C5AB-BB15-3B9F-DB6CC0F772CA}"/>
          </ac:spMkLst>
        </pc:spChg>
        <pc:spChg chg="mod">
          <ac:chgData name="Sara Astudillo" userId="354f4a92-275b-42f6-85b1-f714e1fe0747" providerId="ADAL" clId="{65337D2F-6828-5D71-9EF5-9BA3531D12E0}" dt="2025-12-14T19:18:32.292" v="1196" actId="692"/>
          <ac:spMkLst>
            <pc:docMk/>
            <pc:sldMk cId="3330819744" sldId="273"/>
            <ac:spMk id="33" creationId="{B6DEC62E-6009-2694-EC3A-42AFB57573D0}"/>
          </ac:spMkLst>
        </pc:spChg>
        <pc:spChg chg="mod">
          <ac:chgData name="Sara Astudillo" userId="354f4a92-275b-42f6-85b1-f714e1fe0747" providerId="ADAL" clId="{65337D2F-6828-5D71-9EF5-9BA3531D12E0}" dt="2025-12-14T19:18:32.292" v="1196" actId="692"/>
          <ac:spMkLst>
            <pc:docMk/>
            <pc:sldMk cId="3330819744" sldId="273"/>
            <ac:spMk id="34" creationId="{15A88CDD-95AB-3903-5230-E5EE6CBC9DB7}"/>
          </ac:spMkLst>
        </pc:spChg>
        <pc:spChg chg="mod">
          <ac:chgData name="Sara Astudillo" userId="354f4a92-275b-42f6-85b1-f714e1fe0747" providerId="ADAL" clId="{65337D2F-6828-5D71-9EF5-9BA3531D12E0}" dt="2025-12-14T19:20:07.473" v="1203" actId="207"/>
          <ac:spMkLst>
            <pc:docMk/>
            <pc:sldMk cId="3330819744" sldId="273"/>
            <ac:spMk id="37" creationId="{0094055D-FD47-179B-130B-2A3C3DF2CBB3}"/>
          </ac:spMkLst>
        </pc:spChg>
        <pc:spChg chg="mod">
          <ac:chgData name="Sara Astudillo" userId="354f4a92-275b-42f6-85b1-f714e1fe0747" providerId="ADAL" clId="{65337D2F-6828-5D71-9EF5-9BA3531D12E0}" dt="2025-12-14T19:20:07.473" v="1203" actId="207"/>
          <ac:spMkLst>
            <pc:docMk/>
            <pc:sldMk cId="3330819744" sldId="273"/>
            <ac:spMk id="38" creationId="{0865D246-D4B8-60DC-9AAA-7C963B8B9DE4}"/>
          </ac:spMkLst>
        </pc:spChg>
        <pc:spChg chg="mod">
          <ac:chgData name="Sara Astudillo" userId="354f4a92-275b-42f6-85b1-f714e1fe0747" providerId="ADAL" clId="{65337D2F-6828-5D71-9EF5-9BA3531D12E0}" dt="2025-12-14T19:20:12.079" v="1204" actId="207"/>
          <ac:spMkLst>
            <pc:docMk/>
            <pc:sldMk cId="3330819744" sldId="273"/>
            <ac:spMk id="42" creationId="{8A3223AF-E195-54F4-FB4D-7C12D19812E2}"/>
          </ac:spMkLst>
        </pc:spChg>
        <pc:spChg chg="mod">
          <ac:chgData name="Sara Astudillo" userId="354f4a92-275b-42f6-85b1-f714e1fe0747" providerId="ADAL" clId="{65337D2F-6828-5D71-9EF5-9BA3531D12E0}" dt="2025-12-14T19:20:12.079" v="1204" actId="207"/>
          <ac:spMkLst>
            <pc:docMk/>
            <pc:sldMk cId="3330819744" sldId="273"/>
            <ac:spMk id="43" creationId="{A300ADFD-7273-33F7-1B90-468D13F8138F}"/>
          </ac:spMkLst>
        </pc:spChg>
        <pc:spChg chg="mod">
          <ac:chgData name="Sara Astudillo" userId="354f4a92-275b-42f6-85b1-f714e1fe0747" providerId="ADAL" clId="{65337D2F-6828-5D71-9EF5-9BA3531D12E0}" dt="2025-12-14T19:20:12.079" v="1204" actId="207"/>
          <ac:spMkLst>
            <pc:docMk/>
            <pc:sldMk cId="3330819744" sldId="273"/>
            <ac:spMk id="44" creationId="{0A27B221-6716-F1FB-AF43-A144B7535A7E}"/>
          </ac:spMkLst>
        </pc:spChg>
        <pc:spChg chg="mod">
          <ac:chgData name="Sara Astudillo" userId="354f4a92-275b-42f6-85b1-f714e1fe0747" providerId="ADAL" clId="{65337D2F-6828-5D71-9EF5-9BA3531D12E0}" dt="2025-12-14T19:20:12.079" v="1204" actId="207"/>
          <ac:spMkLst>
            <pc:docMk/>
            <pc:sldMk cId="3330819744" sldId="273"/>
            <ac:spMk id="45" creationId="{C43EAE36-4CBF-8A93-4C8A-5151A1182635}"/>
          </ac:spMkLst>
        </pc:spChg>
        <pc:spChg chg="mod">
          <ac:chgData name="Sara Astudillo" userId="354f4a92-275b-42f6-85b1-f714e1fe0747" providerId="ADAL" clId="{65337D2F-6828-5D71-9EF5-9BA3531D12E0}" dt="2025-12-14T19:22:35.423" v="1367" actId="207"/>
          <ac:spMkLst>
            <pc:docMk/>
            <pc:sldMk cId="3330819744" sldId="273"/>
            <ac:spMk id="46" creationId="{DD4DC8CA-4970-5152-2B78-8A934BADCB4D}"/>
          </ac:spMkLst>
        </pc:spChg>
        <pc:spChg chg="mod">
          <ac:chgData name="Sara Astudillo" userId="354f4a92-275b-42f6-85b1-f714e1fe0747" providerId="ADAL" clId="{65337D2F-6828-5D71-9EF5-9BA3531D12E0}" dt="2025-12-14T19:22:43.995" v="1368" actId="207"/>
          <ac:spMkLst>
            <pc:docMk/>
            <pc:sldMk cId="3330819744" sldId="273"/>
            <ac:spMk id="47" creationId="{83007CE5-AEA7-5D68-D704-D85607F94D5A}"/>
          </ac:spMkLst>
        </pc:spChg>
        <pc:spChg chg="mod">
          <ac:chgData name="Sara Astudillo" userId="354f4a92-275b-42f6-85b1-f714e1fe0747" providerId="ADAL" clId="{65337D2F-6828-5D71-9EF5-9BA3531D12E0}" dt="2025-12-14T19:22:49.160" v="1369" actId="207"/>
          <ac:spMkLst>
            <pc:docMk/>
            <pc:sldMk cId="3330819744" sldId="273"/>
            <ac:spMk id="51" creationId="{4E9CD0FE-74A1-6245-F6FA-DA31CF10CDB4}"/>
          </ac:spMkLst>
        </pc:spChg>
        <pc:spChg chg="mod">
          <ac:chgData name="Sara Astudillo" userId="354f4a92-275b-42f6-85b1-f714e1fe0747" providerId="ADAL" clId="{65337D2F-6828-5D71-9EF5-9BA3531D12E0}" dt="2025-12-14T19:22:49.160" v="1369" actId="207"/>
          <ac:spMkLst>
            <pc:docMk/>
            <pc:sldMk cId="3330819744" sldId="273"/>
            <ac:spMk id="52" creationId="{CEA06F76-0BE4-FBDC-B7C3-9F874414ECF6}"/>
          </ac:spMkLst>
        </pc:spChg>
        <pc:spChg chg="mod">
          <ac:chgData name="Sara Astudillo" userId="354f4a92-275b-42f6-85b1-f714e1fe0747" providerId="ADAL" clId="{65337D2F-6828-5D71-9EF5-9BA3531D12E0}" dt="2025-12-14T19:22:05.992" v="1361" actId="207"/>
          <ac:spMkLst>
            <pc:docMk/>
            <pc:sldMk cId="3330819744" sldId="273"/>
            <ac:spMk id="53" creationId="{6684108B-FA38-0841-AB6F-51F299426510}"/>
          </ac:spMkLst>
        </pc:spChg>
        <pc:spChg chg="mod">
          <ac:chgData name="Sara Astudillo" userId="354f4a92-275b-42f6-85b1-f714e1fe0747" providerId="ADAL" clId="{65337D2F-6828-5D71-9EF5-9BA3531D12E0}" dt="2025-12-14T19:22:05.992" v="1361" actId="207"/>
          <ac:spMkLst>
            <pc:docMk/>
            <pc:sldMk cId="3330819744" sldId="273"/>
            <ac:spMk id="54" creationId="{65DA76A0-BB5E-78F0-32AC-04C480E92EE6}"/>
          </ac:spMkLst>
        </pc:spChg>
        <pc:spChg chg="mod">
          <ac:chgData name="Sara Astudillo" userId="354f4a92-275b-42f6-85b1-f714e1fe0747" providerId="ADAL" clId="{65337D2F-6828-5D71-9EF5-9BA3531D12E0}" dt="2025-12-14T19:21:42.808" v="1358" actId="207"/>
          <ac:spMkLst>
            <pc:docMk/>
            <pc:sldMk cId="3330819744" sldId="273"/>
            <ac:spMk id="61" creationId="{5006DC7A-EEE5-CC8C-3232-B6E227B47BB1}"/>
          </ac:spMkLst>
        </pc:spChg>
        <pc:grpChg chg="del">
          <ac:chgData name="Sara Astudillo" userId="354f4a92-275b-42f6-85b1-f714e1fe0747" providerId="ADAL" clId="{65337D2F-6828-5D71-9EF5-9BA3531D12E0}" dt="2025-12-14T19:23:20.572" v="1373" actId="478"/>
          <ac:grpSpMkLst>
            <pc:docMk/>
            <pc:sldMk cId="3330819744" sldId="273"/>
            <ac:grpSpMk id="10" creationId="{F70AA3D6-61A1-3700-EC0E-837B1D0BB77F}"/>
          </ac:grpSpMkLst>
        </pc:grpChg>
        <pc:picChg chg="mod">
          <ac:chgData name="Sara Astudillo" userId="354f4a92-275b-42f6-85b1-f714e1fe0747" providerId="ADAL" clId="{65337D2F-6828-5D71-9EF5-9BA3531D12E0}" dt="2025-12-14T19:23:03.032" v="1371"/>
          <ac:picMkLst>
            <pc:docMk/>
            <pc:sldMk cId="3330819744" sldId="273"/>
            <ac:picMk id="4" creationId="{22A9CBC1-62FA-CA79-C8CF-28B3249D0FDC}"/>
          </ac:picMkLst>
        </pc:picChg>
        <pc:picChg chg="add del mod">
          <ac:chgData name="Sara Astudillo" userId="354f4a92-275b-42f6-85b1-f714e1fe0747" providerId="ADAL" clId="{65337D2F-6828-5D71-9EF5-9BA3531D12E0}" dt="2025-12-14T19:15:52.219" v="1175" actId="478"/>
          <ac:picMkLst>
            <pc:docMk/>
            <pc:sldMk cId="3330819744" sldId="273"/>
            <ac:picMk id="5" creationId="{646F6D4A-8CAE-601B-1291-1095C852088B}"/>
          </ac:picMkLst>
        </pc:picChg>
        <pc:picChg chg="add del mod">
          <ac:chgData name="Sara Astudillo" userId="354f4a92-275b-42f6-85b1-f714e1fe0747" providerId="ADAL" clId="{65337D2F-6828-5D71-9EF5-9BA3531D12E0}" dt="2025-12-14T19:15:50.350" v="1174" actId="478"/>
          <ac:picMkLst>
            <pc:docMk/>
            <pc:sldMk cId="3330819744" sldId="273"/>
            <ac:picMk id="6" creationId="{8CA7872D-3EA3-2693-40AC-C459B11B01F9}"/>
          </ac:picMkLst>
        </pc:picChg>
        <pc:picChg chg="add del mod">
          <ac:chgData name="Sara Astudillo" userId="354f4a92-275b-42f6-85b1-f714e1fe0747" providerId="ADAL" clId="{65337D2F-6828-5D71-9EF5-9BA3531D12E0}" dt="2025-12-14T19:15:50.350" v="1174" actId="478"/>
          <ac:picMkLst>
            <pc:docMk/>
            <pc:sldMk cId="3330819744" sldId="273"/>
            <ac:picMk id="7" creationId="{FB5669DB-F134-CC85-407A-E1EE16F657A0}"/>
          </ac:picMkLst>
        </pc:picChg>
        <pc:picChg chg="del">
          <ac:chgData name="Sara Astudillo" userId="354f4a92-275b-42f6-85b1-f714e1fe0747" providerId="ADAL" clId="{65337D2F-6828-5D71-9EF5-9BA3531D12E0}" dt="2025-12-14T19:23:21.599" v="1374" actId="478"/>
          <ac:picMkLst>
            <pc:docMk/>
            <pc:sldMk cId="3330819744" sldId="273"/>
            <ac:picMk id="13" creationId="{5B8A5643-1DD2-34F0-5A2D-61740FFFD368}"/>
          </ac:picMkLst>
        </pc:picChg>
      </pc:sldChg>
      <pc:sldChg chg="addSp delSp modSp mod modClrScheme chgLayout">
        <pc:chgData name="Sara Astudillo" userId="354f4a92-275b-42f6-85b1-f714e1fe0747" providerId="ADAL" clId="{65337D2F-6828-5D71-9EF5-9BA3531D12E0}" dt="2025-12-14T19:36:48.443" v="1468" actId="478"/>
        <pc:sldMkLst>
          <pc:docMk/>
          <pc:sldMk cId="1328048814" sldId="274"/>
        </pc:sldMkLst>
        <pc:spChg chg="mod">
          <ac:chgData name="Sara Astudillo" userId="354f4a92-275b-42f6-85b1-f714e1fe0747" providerId="ADAL" clId="{65337D2F-6828-5D71-9EF5-9BA3531D12E0}" dt="2025-12-14T19:33:42.120" v="1445"/>
          <ac:spMkLst>
            <pc:docMk/>
            <pc:sldMk cId="1328048814" sldId="274"/>
            <ac:spMk id="14" creationId="{339F8CA1-4988-AF8E-9734-42140063738E}"/>
          </ac:spMkLst>
        </pc:spChg>
        <pc:spChg chg="mod">
          <ac:chgData name="Sara Astudillo" userId="354f4a92-275b-42f6-85b1-f714e1fe0747" providerId="ADAL" clId="{65337D2F-6828-5D71-9EF5-9BA3531D12E0}" dt="2025-12-14T19:33:42.120" v="1445"/>
          <ac:spMkLst>
            <pc:docMk/>
            <pc:sldMk cId="1328048814" sldId="274"/>
            <ac:spMk id="20" creationId="{82A25570-A953-A671-B5B3-1358F93004D6}"/>
          </ac:spMkLst>
        </pc:spChg>
        <pc:spChg chg="mod">
          <ac:chgData name="Sara Astudillo" userId="354f4a92-275b-42f6-85b1-f714e1fe0747" providerId="ADAL" clId="{65337D2F-6828-5D71-9EF5-9BA3531D12E0}" dt="2025-12-14T19:33:42.120" v="1445"/>
          <ac:spMkLst>
            <pc:docMk/>
            <pc:sldMk cId="1328048814" sldId="274"/>
            <ac:spMk id="32" creationId="{51B15389-9A64-77CD-7456-1FE2D6F71550}"/>
          </ac:spMkLst>
        </pc:spChg>
        <pc:spChg chg="add mod">
          <ac:chgData name="Sara Astudillo" userId="354f4a92-275b-42f6-85b1-f714e1fe0747" providerId="ADAL" clId="{65337D2F-6828-5D71-9EF5-9BA3531D12E0}" dt="2025-12-14T19:33:42.120" v="1445"/>
          <ac:spMkLst>
            <pc:docMk/>
            <pc:sldMk cId="1328048814" sldId="274"/>
            <ac:spMk id="36" creationId="{69387A56-7097-CC7F-C584-198F7CFC87A8}"/>
          </ac:spMkLst>
        </pc:spChg>
        <pc:spChg chg="add mod">
          <ac:chgData name="Sara Astudillo" userId="354f4a92-275b-42f6-85b1-f714e1fe0747" providerId="ADAL" clId="{65337D2F-6828-5D71-9EF5-9BA3531D12E0}" dt="2025-12-14T19:33:55.471" v="1448" actId="692"/>
          <ac:spMkLst>
            <pc:docMk/>
            <pc:sldMk cId="1328048814" sldId="274"/>
            <ac:spMk id="40" creationId="{059F54D7-A85C-0F1E-1AB0-99F84312D690}"/>
          </ac:spMkLst>
        </pc:spChg>
        <pc:grpChg chg="del">
          <ac:chgData name="Sara Astudillo" userId="354f4a92-275b-42f6-85b1-f714e1fe0747" providerId="ADAL" clId="{65337D2F-6828-5D71-9EF5-9BA3531D12E0}" dt="2025-12-14T19:29:45.443" v="1417" actId="478"/>
          <ac:grpSpMkLst>
            <pc:docMk/>
            <pc:sldMk cId="1328048814" sldId="274"/>
            <ac:grpSpMk id="2" creationId="{E7723D99-A6C3-E6A0-B906-5142C1896C94}"/>
          </ac:grpSpMkLst>
        </pc:grpChg>
        <pc:grpChg chg="del">
          <ac:chgData name="Sara Astudillo" userId="354f4a92-275b-42f6-85b1-f714e1fe0747" providerId="ADAL" clId="{65337D2F-6828-5D71-9EF5-9BA3531D12E0}" dt="2025-12-14T19:29:45.443" v="1417" actId="478"/>
          <ac:grpSpMkLst>
            <pc:docMk/>
            <pc:sldMk cId="1328048814" sldId="274"/>
            <ac:grpSpMk id="8" creationId="{89F12780-A214-A8A9-C6D5-E1869A6FC170}"/>
          </ac:grpSpMkLst>
        </pc:grpChg>
        <pc:grpChg chg="del">
          <ac:chgData name="Sara Astudillo" userId="354f4a92-275b-42f6-85b1-f714e1fe0747" providerId="ADAL" clId="{65337D2F-6828-5D71-9EF5-9BA3531D12E0}" dt="2025-12-14T19:29:45.443" v="1417" actId="478"/>
          <ac:grpSpMkLst>
            <pc:docMk/>
            <pc:sldMk cId="1328048814" sldId="274"/>
            <ac:grpSpMk id="26" creationId="{53407509-CFC3-E6C1-086C-CD66158DF6C7}"/>
          </ac:grpSpMkLst>
        </pc:grpChg>
        <pc:picChg chg="add mod">
          <ac:chgData name="Sara Astudillo" userId="354f4a92-275b-42f6-85b1-f714e1fe0747" providerId="ADAL" clId="{65337D2F-6828-5D71-9EF5-9BA3531D12E0}" dt="2025-12-14T19:33:42.120" v="1445"/>
          <ac:picMkLst>
            <pc:docMk/>
            <pc:sldMk cId="1328048814" sldId="274"/>
            <ac:picMk id="4" creationId="{C1D233F1-EB31-167E-7952-987A1CFF7233}"/>
          </ac:picMkLst>
        </pc:picChg>
        <pc:picChg chg="mod">
          <ac:chgData name="Sara Astudillo" userId="354f4a92-275b-42f6-85b1-f714e1fe0747" providerId="ADAL" clId="{65337D2F-6828-5D71-9EF5-9BA3531D12E0}" dt="2025-12-14T19:33:42.120" v="1445"/>
          <ac:picMkLst>
            <pc:docMk/>
            <pc:sldMk cId="1328048814" sldId="274"/>
            <ac:picMk id="22" creationId="{44AB702C-A2AF-FA4A-3A40-1F91366B7045}"/>
          </ac:picMkLst>
        </pc:picChg>
        <pc:picChg chg="mod">
          <ac:chgData name="Sara Astudillo" userId="354f4a92-275b-42f6-85b1-f714e1fe0747" providerId="ADAL" clId="{65337D2F-6828-5D71-9EF5-9BA3531D12E0}" dt="2025-12-14T19:33:42.120" v="1445"/>
          <ac:picMkLst>
            <pc:docMk/>
            <pc:sldMk cId="1328048814" sldId="274"/>
            <ac:picMk id="34" creationId="{ABF9A193-41C2-E144-A399-1E00402853CD}"/>
          </ac:picMkLst>
        </pc:picChg>
        <pc:picChg chg="add del mod">
          <ac:chgData name="Sara Astudillo" userId="354f4a92-275b-42f6-85b1-f714e1fe0747" providerId="ADAL" clId="{65337D2F-6828-5D71-9EF5-9BA3531D12E0}" dt="2025-12-14T19:33:45.745" v="1446" actId="478"/>
          <ac:picMkLst>
            <pc:docMk/>
            <pc:sldMk cId="1328048814" sldId="274"/>
            <ac:picMk id="38" creationId="{4F61DC7C-3A9E-3E96-9BE6-F94ADD73C72A}"/>
          </ac:picMkLst>
        </pc:picChg>
        <pc:picChg chg="add del mod">
          <ac:chgData name="Sara Astudillo" userId="354f4a92-275b-42f6-85b1-f714e1fe0747" providerId="ADAL" clId="{65337D2F-6828-5D71-9EF5-9BA3531D12E0}" dt="2025-12-14T19:33:46.902" v="1447" actId="478"/>
          <ac:picMkLst>
            <pc:docMk/>
            <pc:sldMk cId="1328048814" sldId="274"/>
            <ac:picMk id="42" creationId="{5A02377F-D579-B505-79AB-9F3A3C89B5D8}"/>
          </ac:picMkLst>
        </pc:picChg>
        <pc:picChg chg="add mod">
          <ac:chgData name="Sara Astudillo" userId="354f4a92-275b-42f6-85b1-f714e1fe0747" providerId="ADAL" clId="{65337D2F-6828-5D71-9EF5-9BA3531D12E0}" dt="2025-12-14T19:35:55.267" v="1461" actId="1076"/>
          <ac:picMkLst>
            <pc:docMk/>
            <pc:sldMk cId="1328048814" sldId="274"/>
            <ac:picMk id="44" creationId="{F8F8873D-67C9-1D45-FEC6-6B1708EC82DF}"/>
          </ac:picMkLst>
        </pc:picChg>
        <pc:picChg chg="add mod">
          <ac:chgData name="Sara Astudillo" userId="354f4a92-275b-42f6-85b1-f714e1fe0747" providerId="ADAL" clId="{65337D2F-6828-5D71-9EF5-9BA3531D12E0}" dt="2025-12-14T19:36:26.466" v="1466" actId="1076"/>
          <ac:picMkLst>
            <pc:docMk/>
            <pc:sldMk cId="1328048814" sldId="274"/>
            <ac:picMk id="46" creationId="{F7E082FB-FE27-7F57-B5C4-8F41487AED70}"/>
          </ac:picMkLst>
        </pc:picChg>
        <pc:picChg chg="del">
          <ac:chgData name="Sara Astudillo" userId="354f4a92-275b-42f6-85b1-f714e1fe0747" providerId="ADAL" clId="{65337D2F-6828-5D71-9EF5-9BA3531D12E0}" dt="2025-12-14T19:36:48.443" v="1468" actId="478"/>
          <ac:picMkLst>
            <pc:docMk/>
            <pc:sldMk cId="1328048814" sldId="274"/>
            <ac:picMk id="62" creationId="{FD799487-C334-8DA7-B5A0-E24E28838B37}"/>
          </ac:picMkLst>
        </pc:picChg>
        <pc:picChg chg="del">
          <ac:chgData name="Sara Astudillo" userId="354f4a92-275b-42f6-85b1-f714e1fe0747" providerId="ADAL" clId="{65337D2F-6828-5D71-9EF5-9BA3531D12E0}" dt="2025-12-14T19:29:45.443" v="1417" actId="478"/>
          <ac:picMkLst>
            <pc:docMk/>
            <pc:sldMk cId="1328048814" sldId="274"/>
            <ac:picMk id="104" creationId="{D469E2CF-7E6C-72EF-4B3E-3FF1958250A6}"/>
          </ac:picMkLst>
        </pc:picChg>
      </pc:sldChg>
      <pc:sldChg chg="addSp modSp del">
        <pc:chgData name="Sara Astudillo" userId="354f4a92-275b-42f6-85b1-f714e1fe0747" providerId="ADAL" clId="{65337D2F-6828-5D71-9EF5-9BA3531D12E0}" dt="2025-12-14T19:35:27.575" v="1456" actId="2696"/>
        <pc:sldMkLst>
          <pc:docMk/>
          <pc:sldMk cId="3224723046" sldId="275"/>
        </pc:sldMkLst>
        <pc:picChg chg="add mod">
          <ac:chgData name="Sara Astudillo" userId="354f4a92-275b-42f6-85b1-f714e1fe0747" providerId="ADAL" clId="{65337D2F-6828-5D71-9EF5-9BA3531D12E0}" dt="2025-12-14T17:31:41.080" v="78"/>
          <ac:picMkLst>
            <pc:docMk/>
            <pc:sldMk cId="3224723046" sldId="275"/>
            <ac:picMk id="2" creationId="{DBA8644C-CBD8-3674-B38E-18D60893FE2B}"/>
          </ac:picMkLst>
        </pc:picChg>
        <pc:picChg chg="add mod">
          <ac:chgData name="Sara Astudillo" userId="354f4a92-275b-42f6-85b1-f714e1fe0747" providerId="ADAL" clId="{65337D2F-6828-5D71-9EF5-9BA3531D12E0}" dt="2025-12-14T17:31:41.080" v="78"/>
          <ac:picMkLst>
            <pc:docMk/>
            <pc:sldMk cId="3224723046" sldId="275"/>
            <ac:picMk id="4" creationId="{A7CE3C62-4E74-E0D1-2FCC-71B13CE88913}"/>
          </ac:picMkLst>
        </pc:picChg>
      </pc:sldChg>
      <pc:sldChg chg="del">
        <pc:chgData name="Sara Astudillo" userId="354f4a92-275b-42f6-85b1-f714e1fe0747" providerId="ADAL" clId="{65337D2F-6828-5D71-9EF5-9BA3531D12E0}" dt="2025-12-14T19:27:13.245" v="1399" actId="2696"/>
        <pc:sldMkLst>
          <pc:docMk/>
          <pc:sldMk cId="2083354620" sldId="278"/>
        </pc:sldMkLst>
      </pc:sldChg>
      <pc:sldChg chg="delSp add del mod ord chgLayout">
        <pc:chgData name="Sara Astudillo" userId="354f4a92-275b-42f6-85b1-f714e1fe0747" providerId="ADAL" clId="{65337D2F-6828-5D71-9EF5-9BA3531D12E0}" dt="2025-12-14T19:18:06.672" v="1192" actId="2696"/>
        <pc:sldMkLst>
          <pc:docMk/>
          <pc:sldMk cId="2217076567" sldId="279"/>
        </pc:sldMkLst>
        <pc:spChg chg="del">
          <ac:chgData name="Sara Astudillo" userId="354f4a92-275b-42f6-85b1-f714e1fe0747" providerId="ADAL" clId="{65337D2F-6828-5D71-9EF5-9BA3531D12E0}" dt="2025-12-14T19:16:47.924" v="1179" actId="478"/>
          <ac:spMkLst>
            <pc:docMk/>
            <pc:sldMk cId="2217076567" sldId="279"/>
            <ac:spMk id="15" creationId="{102FAF04-E99C-8554-6C89-812FB274EA30}"/>
          </ac:spMkLst>
        </pc:spChg>
        <pc:spChg chg="del">
          <ac:chgData name="Sara Astudillo" userId="354f4a92-275b-42f6-85b1-f714e1fe0747" providerId="ADAL" clId="{65337D2F-6828-5D71-9EF5-9BA3531D12E0}" dt="2025-12-14T19:16:47.924" v="1179" actId="478"/>
          <ac:spMkLst>
            <pc:docMk/>
            <pc:sldMk cId="2217076567" sldId="279"/>
            <ac:spMk id="16" creationId="{68D08415-64A7-ABF0-26F4-641F1E09EE1E}"/>
          </ac:spMkLst>
        </pc:spChg>
        <pc:spChg chg="del">
          <ac:chgData name="Sara Astudillo" userId="354f4a92-275b-42f6-85b1-f714e1fe0747" providerId="ADAL" clId="{65337D2F-6828-5D71-9EF5-9BA3531D12E0}" dt="2025-12-14T19:16:47.924" v="1179" actId="478"/>
          <ac:spMkLst>
            <pc:docMk/>
            <pc:sldMk cId="2217076567" sldId="279"/>
            <ac:spMk id="19" creationId="{C372F52A-4E6F-DB67-E9AB-1CB7F10BEFA8}"/>
          </ac:spMkLst>
        </pc:spChg>
        <pc:grpChg chg="del">
          <ac:chgData name="Sara Astudillo" userId="354f4a92-275b-42f6-85b1-f714e1fe0747" providerId="ADAL" clId="{65337D2F-6828-5D71-9EF5-9BA3531D12E0}" dt="2025-12-14T19:16:47.924" v="1179" actId="478"/>
          <ac:grpSpMkLst>
            <pc:docMk/>
            <pc:sldMk cId="2217076567" sldId="279"/>
            <ac:grpSpMk id="34" creationId="{753257F6-CB0A-C305-B346-D7E5E5418D14}"/>
          </ac:grpSpMkLst>
        </pc:grpChg>
        <pc:grpChg chg="del">
          <ac:chgData name="Sara Astudillo" userId="354f4a92-275b-42f6-85b1-f714e1fe0747" providerId="ADAL" clId="{65337D2F-6828-5D71-9EF5-9BA3531D12E0}" dt="2025-12-14T19:16:47.924" v="1179" actId="478"/>
          <ac:grpSpMkLst>
            <pc:docMk/>
            <pc:sldMk cId="2217076567" sldId="279"/>
            <ac:grpSpMk id="35" creationId="{64B8424D-8CD8-F362-C1AB-2DA99C34D4CD}"/>
          </ac:grpSpMkLst>
        </pc:grpChg>
        <pc:grpChg chg="del">
          <ac:chgData name="Sara Astudillo" userId="354f4a92-275b-42f6-85b1-f714e1fe0747" providerId="ADAL" clId="{65337D2F-6828-5D71-9EF5-9BA3531D12E0}" dt="2025-12-14T19:16:47.924" v="1179" actId="478"/>
          <ac:grpSpMkLst>
            <pc:docMk/>
            <pc:sldMk cId="2217076567" sldId="279"/>
            <ac:grpSpMk id="39" creationId="{670A9472-50D5-2DE2-F3F8-260AA4D86F74}"/>
          </ac:grpSpMkLst>
        </pc:grpChg>
        <pc:grpChg chg="del">
          <ac:chgData name="Sara Astudillo" userId="354f4a92-275b-42f6-85b1-f714e1fe0747" providerId="ADAL" clId="{65337D2F-6828-5D71-9EF5-9BA3531D12E0}" dt="2025-12-14T19:16:47.924" v="1179" actId="478"/>
          <ac:grpSpMkLst>
            <pc:docMk/>
            <pc:sldMk cId="2217076567" sldId="279"/>
            <ac:grpSpMk id="43" creationId="{A4EF4D2E-C79A-412D-978F-587B5B0A9706}"/>
          </ac:grpSpMkLst>
        </pc:grpChg>
        <pc:grpChg chg="del">
          <ac:chgData name="Sara Astudillo" userId="354f4a92-275b-42f6-85b1-f714e1fe0747" providerId="ADAL" clId="{65337D2F-6828-5D71-9EF5-9BA3531D12E0}" dt="2025-12-14T19:16:47.924" v="1179" actId="478"/>
          <ac:grpSpMkLst>
            <pc:docMk/>
            <pc:sldMk cId="2217076567" sldId="279"/>
            <ac:grpSpMk id="47" creationId="{25E05B9B-EBF3-91F0-640A-18423BAB1CFC}"/>
          </ac:grpSpMkLst>
        </pc:grpChg>
        <pc:grpChg chg="del">
          <ac:chgData name="Sara Astudillo" userId="354f4a92-275b-42f6-85b1-f714e1fe0747" providerId="ADAL" clId="{65337D2F-6828-5D71-9EF5-9BA3531D12E0}" dt="2025-12-14T19:16:47.924" v="1179" actId="478"/>
          <ac:grpSpMkLst>
            <pc:docMk/>
            <pc:sldMk cId="2217076567" sldId="279"/>
            <ac:grpSpMk id="51" creationId="{914D4CE4-7E4C-7D96-5A4E-3EF372427B4E}"/>
          </ac:grpSpMkLst>
        </pc:grpChg>
        <pc:picChg chg="del">
          <ac:chgData name="Sara Astudillo" userId="354f4a92-275b-42f6-85b1-f714e1fe0747" providerId="ADAL" clId="{65337D2F-6828-5D71-9EF5-9BA3531D12E0}" dt="2025-12-14T19:16:43.311" v="1178" actId="478"/>
          <ac:picMkLst>
            <pc:docMk/>
            <pc:sldMk cId="2217076567" sldId="279"/>
            <ac:picMk id="110" creationId="{2EDC02F4-9E9C-8AD8-9F93-BFA94138D326}"/>
          </ac:picMkLst>
        </pc:picChg>
        <pc:cxnChg chg="del">
          <ac:chgData name="Sara Astudillo" userId="354f4a92-275b-42f6-85b1-f714e1fe0747" providerId="ADAL" clId="{65337D2F-6828-5D71-9EF5-9BA3531D12E0}" dt="2025-12-14T19:16:47.924" v="1179" actId="478"/>
          <ac:cxnSpMkLst>
            <pc:docMk/>
            <pc:sldMk cId="2217076567" sldId="279"/>
            <ac:cxnSpMk id="18" creationId="{944EEDEA-6513-B3F5-86D3-490F93E9B5B1}"/>
          </ac:cxnSpMkLst>
        </pc:cxnChg>
      </pc:sldChg>
      <pc:sldChg chg="delSp modSp mod ord modClrScheme chgLayout">
        <pc:chgData name="Sara Astudillo" userId="354f4a92-275b-42f6-85b1-f714e1fe0747" providerId="ADAL" clId="{65337D2F-6828-5D71-9EF5-9BA3531D12E0}" dt="2025-12-14T19:28:41.058" v="1408" actId="207"/>
        <pc:sldMkLst>
          <pc:docMk/>
          <pc:sldMk cId="217402394" sldId="280"/>
        </pc:sldMkLst>
        <pc:spChg chg="mod">
          <ac:chgData name="Sara Astudillo" userId="354f4a92-275b-42f6-85b1-f714e1fe0747" providerId="ADAL" clId="{65337D2F-6828-5D71-9EF5-9BA3531D12E0}" dt="2025-12-14T19:28:21.799" v="1406" actId="692"/>
          <ac:spMkLst>
            <pc:docMk/>
            <pc:sldMk cId="217402394" sldId="280"/>
            <ac:spMk id="5" creationId="{22A98974-7BBD-317C-A069-766826929F04}"/>
          </ac:spMkLst>
        </pc:spChg>
        <pc:spChg chg="mod">
          <ac:chgData name="Sara Astudillo" userId="354f4a92-275b-42f6-85b1-f714e1fe0747" providerId="ADAL" clId="{65337D2F-6828-5D71-9EF5-9BA3531D12E0}" dt="2025-12-14T19:28:21.799" v="1406" actId="692"/>
          <ac:spMkLst>
            <pc:docMk/>
            <pc:sldMk cId="217402394" sldId="280"/>
            <ac:spMk id="7" creationId="{E46487CE-5AA1-83D3-C8D9-7EAEBEAD34B4}"/>
          </ac:spMkLst>
        </pc:spChg>
        <pc:spChg chg="mod">
          <ac:chgData name="Sara Astudillo" userId="354f4a92-275b-42f6-85b1-f714e1fe0747" providerId="ADAL" clId="{65337D2F-6828-5D71-9EF5-9BA3531D12E0}" dt="2025-12-14T19:26:46.228" v="1394" actId="207"/>
          <ac:spMkLst>
            <pc:docMk/>
            <pc:sldMk cId="217402394" sldId="280"/>
            <ac:spMk id="9" creationId="{4172455A-F3A7-5F4B-0941-181C2F8B1961}"/>
          </ac:spMkLst>
        </pc:spChg>
        <pc:spChg chg="mod">
          <ac:chgData name="Sara Astudillo" userId="354f4a92-275b-42f6-85b1-f714e1fe0747" providerId="ADAL" clId="{65337D2F-6828-5D71-9EF5-9BA3531D12E0}" dt="2025-12-14T19:28:32.210" v="1407" actId="207"/>
          <ac:spMkLst>
            <pc:docMk/>
            <pc:sldMk cId="217402394" sldId="280"/>
            <ac:spMk id="10" creationId="{C33BF238-EDAE-95A6-1B03-FF6419D228BA}"/>
          </ac:spMkLst>
        </pc:spChg>
        <pc:spChg chg="mod">
          <ac:chgData name="Sara Astudillo" userId="354f4a92-275b-42f6-85b1-f714e1fe0747" providerId="ADAL" clId="{65337D2F-6828-5D71-9EF5-9BA3531D12E0}" dt="2025-12-14T19:28:03.252" v="1401" actId="692"/>
          <ac:spMkLst>
            <pc:docMk/>
            <pc:sldMk cId="217402394" sldId="280"/>
            <ac:spMk id="11" creationId="{EC6C909B-9DBF-817D-60EC-64055139DD76}"/>
          </ac:spMkLst>
        </pc:spChg>
        <pc:spChg chg="mod">
          <ac:chgData name="Sara Astudillo" userId="354f4a92-275b-42f6-85b1-f714e1fe0747" providerId="ADAL" clId="{65337D2F-6828-5D71-9EF5-9BA3531D12E0}" dt="2025-12-14T19:28:41.058" v="1408" actId="207"/>
          <ac:spMkLst>
            <pc:docMk/>
            <pc:sldMk cId="217402394" sldId="280"/>
            <ac:spMk id="20" creationId="{24842456-6E7E-7391-31D7-AF52ABBB51B2}"/>
          </ac:spMkLst>
        </pc:spChg>
        <pc:grpChg chg="del">
          <ac:chgData name="Sara Astudillo" userId="354f4a92-275b-42f6-85b1-f714e1fe0747" providerId="ADAL" clId="{65337D2F-6828-5D71-9EF5-9BA3531D12E0}" dt="2025-12-14T19:26:59.608" v="1397" actId="478"/>
          <ac:grpSpMkLst>
            <pc:docMk/>
            <pc:sldMk cId="217402394" sldId="280"/>
            <ac:grpSpMk id="3" creationId="{DEA54D7F-4FE2-3A39-F807-6B7D9406CE61}"/>
          </ac:grpSpMkLst>
        </pc:grpChg>
        <pc:picChg chg="del">
          <ac:chgData name="Sara Astudillo" userId="354f4a92-275b-42f6-85b1-f714e1fe0747" providerId="ADAL" clId="{65337D2F-6828-5D71-9EF5-9BA3531D12E0}" dt="2025-12-14T19:26:58.150" v="1396" actId="478"/>
          <ac:picMkLst>
            <pc:docMk/>
            <pc:sldMk cId="217402394" sldId="280"/>
            <ac:picMk id="2" creationId="{3B760920-651E-5F32-C95E-861FB24D83E2}"/>
          </ac:picMkLst>
        </pc:picChg>
        <pc:picChg chg="del">
          <ac:chgData name="Sara Astudillo" userId="354f4a92-275b-42f6-85b1-f714e1fe0747" providerId="ADAL" clId="{65337D2F-6828-5D71-9EF5-9BA3531D12E0}" dt="2025-12-14T19:27:00.652" v="1398" actId="478"/>
          <ac:picMkLst>
            <pc:docMk/>
            <pc:sldMk cId="217402394" sldId="280"/>
            <ac:picMk id="23" creationId="{97EE49D0-D654-3264-E3D1-BD4F75E97EFF}"/>
          </ac:picMkLst>
        </pc:picChg>
      </pc:sldChg>
      <pc:sldChg chg="delSp modSp mod ord modClrScheme chgLayout">
        <pc:chgData name="Sara Astudillo" userId="354f4a92-275b-42f6-85b1-f714e1fe0747" providerId="ADAL" clId="{65337D2F-6828-5D71-9EF5-9BA3531D12E0}" dt="2025-12-14T19:29:36.216" v="1416" actId="2711"/>
        <pc:sldMkLst>
          <pc:docMk/>
          <pc:sldMk cId="629914703" sldId="281"/>
        </pc:sldMkLst>
        <pc:spChg chg="mod">
          <ac:chgData name="Sara Astudillo" userId="354f4a92-275b-42f6-85b1-f714e1fe0747" providerId="ADAL" clId="{65337D2F-6828-5D71-9EF5-9BA3531D12E0}" dt="2025-12-14T19:29:36.216" v="1416" actId="2711"/>
          <ac:spMkLst>
            <pc:docMk/>
            <pc:sldMk cId="629914703" sldId="281"/>
            <ac:spMk id="14" creationId="{62599DA3-2D84-E1F1-A33A-DE9D81581856}"/>
          </ac:spMkLst>
        </pc:spChg>
        <pc:picChg chg="del">
          <ac:chgData name="Sara Astudillo" userId="354f4a92-275b-42f6-85b1-f714e1fe0747" providerId="ADAL" clId="{65337D2F-6828-5D71-9EF5-9BA3531D12E0}" dt="2025-12-14T19:29:15.862" v="1413" actId="478"/>
          <ac:picMkLst>
            <pc:docMk/>
            <pc:sldMk cId="629914703" sldId="281"/>
            <ac:picMk id="5" creationId="{F537538A-65F0-F985-67EF-377604D49A14}"/>
          </ac:picMkLst>
        </pc:picChg>
      </pc:sldChg>
      <pc:sldChg chg="addSp delSp modSp mod ord modClrScheme chgLayout">
        <pc:chgData name="Sara Astudillo" userId="354f4a92-275b-42f6-85b1-f714e1fe0747" providerId="ADAL" clId="{65337D2F-6828-5D71-9EF5-9BA3531D12E0}" dt="2025-12-14T19:37:54.097" v="1472" actId="113"/>
        <pc:sldMkLst>
          <pc:docMk/>
          <pc:sldMk cId="1087145036" sldId="282"/>
        </pc:sldMkLst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3" creationId="{AB61F8B2-B093-1D06-74FB-82F00C53B037}"/>
          </ac:spMkLst>
        </pc:spChg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4" creationId="{1FB3FAD0-0E00-C201-F715-B00C6FCC6C9B}"/>
          </ac:spMkLst>
        </pc:spChg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5" creationId="{06D46ACB-6665-6E17-912D-130C9E021FF2}"/>
          </ac:spMkLst>
        </pc:spChg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6" creationId="{FDC3F8D1-FFD0-9606-6EC8-DC34F2427630}"/>
          </ac:spMkLst>
        </pc:spChg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7" creationId="{BC27824C-FD26-D67A-CE68-0C6EAFC1AC96}"/>
          </ac:spMkLst>
        </pc:spChg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9" creationId="{6C0C0514-0EF1-2EE1-D9FD-B9122A120E6A}"/>
          </ac:spMkLst>
        </pc:spChg>
        <pc:spChg chg="add mod">
          <ac:chgData name="Sara Astudillo" userId="354f4a92-275b-42f6-85b1-f714e1fe0747" providerId="ADAL" clId="{65337D2F-6828-5D71-9EF5-9BA3531D12E0}" dt="2025-12-14T19:37:54.097" v="1472" actId="113"/>
          <ac:spMkLst>
            <pc:docMk/>
            <pc:sldMk cId="1087145036" sldId="282"/>
            <ac:spMk id="10" creationId="{1CB94E5A-6029-BEFF-A7E5-04CB57F8F080}"/>
          </ac:spMkLst>
        </pc:spChg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12" creationId="{54E4A4BA-6674-B9CD-4B38-67ACB351854F}"/>
          </ac:spMkLst>
        </pc:spChg>
        <pc:spChg chg="add mod">
          <ac:chgData name="Sara Astudillo" userId="354f4a92-275b-42f6-85b1-f714e1fe0747" providerId="ADAL" clId="{65337D2F-6828-5D71-9EF5-9BA3531D12E0}" dt="2025-12-14T19:30:17.703" v="1421"/>
          <ac:spMkLst>
            <pc:docMk/>
            <pc:sldMk cId="1087145036" sldId="282"/>
            <ac:spMk id="13" creationId="{852D1E01-6E19-8469-66F2-9264957494B3}"/>
          </ac:spMkLst>
        </pc:spChg>
        <pc:spChg chg="mod">
          <ac:chgData name="Sara Astudillo" userId="354f4a92-275b-42f6-85b1-f714e1fe0747" providerId="ADAL" clId="{65337D2F-6828-5D71-9EF5-9BA3531D12E0}" dt="2025-12-14T19:37:54.097" v="1472" actId="113"/>
          <ac:spMkLst>
            <pc:docMk/>
            <pc:sldMk cId="1087145036" sldId="282"/>
            <ac:spMk id="15" creationId="{6921415F-E78D-D329-A712-22288F1F8E15}"/>
          </ac:spMkLst>
        </pc:spChg>
        <pc:spChg chg="add mod">
          <ac:chgData name="Sara Astudillo" userId="354f4a92-275b-42f6-85b1-f714e1fe0747" providerId="ADAL" clId="{65337D2F-6828-5D71-9EF5-9BA3531D12E0}" dt="2025-12-14T19:30:17.703" v="1421"/>
          <ac:spMkLst>
            <pc:docMk/>
            <pc:sldMk cId="1087145036" sldId="282"/>
            <ac:spMk id="19" creationId="{7A55FCD3-0843-414A-EB1A-A816FB0B5DF0}"/>
          </ac:spMkLst>
        </pc:spChg>
        <pc:spChg chg="mod">
          <ac:chgData name="Sara Astudillo" userId="354f4a92-275b-42f6-85b1-f714e1fe0747" providerId="ADAL" clId="{65337D2F-6828-5D71-9EF5-9BA3531D12E0}" dt="2025-12-14T19:37:54.097" v="1472" actId="113"/>
          <ac:spMkLst>
            <pc:docMk/>
            <pc:sldMk cId="1087145036" sldId="282"/>
            <ac:spMk id="20" creationId="{BD05B185-EB82-1684-F8C6-C58BFB24C227}"/>
          </ac:spMkLst>
        </pc:spChg>
        <pc:spChg chg="add mod">
          <ac:chgData name="Sara Astudillo" userId="354f4a92-275b-42f6-85b1-f714e1fe0747" providerId="ADAL" clId="{65337D2F-6828-5D71-9EF5-9BA3531D12E0}" dt="2025-12-14T19:37:54.097" v="1472" actId="113"/>
          <ac:spMkLst>
            <pc:docMk/>
            <pc:sldMk cId="1087145036" sldId="282"/>
            <ac:spMk id="22" creationId="{DBFE0685-FA55-065F-67FB-ED1FF5CDD8CF}"/>
          </ac:spMkLst>
        </pc:spChg>
        <pc:spChg chg="mod">
          <ac:chgData name="Sara Astudillo" userId="354f4a92-275b-42f6-85b1-f714e1fe0747" providerId="ADAL" clId="{65337D2F-6828-5D71-9EF5-9BA3531D12E0}" dt="2025-12-14T19:37:54.097" v="1472" actId="113"/>
          <ac:spMkLst>
            <pc:docMk/>
            <pc:sldMk cId="1087145036" sldId="282"/>
            <ac:spMk id="39" creationId="{C2DE2C45-349F-6D41-69AC-0153495497A2}"/>
          </ac:spMkLst>
        </pc:spChg>
        <pc:spChg chg="add mod">
          <ac:chgData name="Sara Astudillo" userId="354f4a92-275b-42f6-85b1-f714e1fe0747" providerId="ADAL" clId="{65337D2F-6828-5D71-9EF5-9BA3531D12E0}" dt="2025-12-14T19:30:17.703" v="1421"/>
          <ac:spMkLst>
            <pc:docMk/>
            <pc:sldMk cId="1087145036" sldId="282"/>
            <ac:spMk id="40" creationId="{1CA4630D-E1DC-0F55-3BFD-25786ADB99D5}"/>
          </ac:spMkLst>
        </pc:spChg>
        <pc:spChg chg="mod">
          <ac:chgData name="Sara Astudillo" userId="354f4a92-275b-42f6-85b1-f714e1fe0747" providerId="ADAL" clId="{65337D2F-6828-5D71-9EF5-9BA3531D12E0}" dt="2025-12-14T19:37:54.097" v="1472" actId="113"/>
          <ac:spMkLst>
            <pc:docMk/>
            <pc:sldMk cId="1087145036" sldId="282"/>
            <ac:spMk id="41" creationId="{73BC5F45-F765-3B04-83E7-050509C7015A}"/>
          </ac:spMkLst>
        </pc:spChg>
        <pc:spChg chg="mod">
          <ac:chgData name="Sara Astudillo" userId="354f4a92-275b-42f6-85b1-f714e1fe0747" providerId="ADAL" clId="{65337D2F-6828-5D71-9EF5-9BA3531D12E0}" dt="2025-12-14T19:30:33.937" v="1423" actId="692"/>
          <ac:spMkLst>
            <pc:docMk/>
            <pc:sldMk cId="1087145036" sldId="282"/>
            <ac:spMk id="45" creationId="{7DB3640B-5492-4482-D78D-06148EADFA2F}"/>
          </ac:spMkLst>
        </pc:spChg>
        <pc:spChg chg="mod">
          <ac:chgData name="Sara Astudillo" userId="354f4a92-275b-42f6-85b1-f714e1fe0747" providerId="ADAL" clId="{65337D2F-6828-5D71-9EF5-9BA3531D12E0}" dt="2025-12-14T19:30:42.420" v="1424" actId="692"/>
          <ac:spMkLst>
            <pc:docMk/>
            <pc:sldMk cId="1087145036" sldId="282"/>
            <ac:spMk id="48" creationId="{C4F080D8-3A81-591C-4215-B4D754DBC4CC}"/>
          </ac:spMkLst>
        </pc:spChg>
        <pc:spChg chg="mod">
          <ac:chgData name="Sara Astudillo" userId="354f4a92-275b-42f6-85b1-f714e1fe0747" providerId="ADAL" clId="{65337D2F-6828-5D71-9EF5-9BA3531D12E0}" dt="2025-12-14T19:30:53.072" v="1426" actId="692"/>
          <ac:spMkLst>
            <pc:docMk/>
            <pc:sldMk cId="1087145036" sldId="282"/>
            <ac:spMk id="51" creationId="{423A1F28-89DE-E250-D85F-B84F7F4218BD}"/>
          </ac:spMkLst>
        </pc:spChg>
        <pc:spChg chg="mod">
          <ac:chgData name="Sara Astudillo" userId="354f4a92-275b-42f6-85b1-f714e1fe0747" providerId="ADAL" clId="{65337D2F-6828-5D71-9EF5-9BA3531D12E0}" dt="2025-12-14T19:30:57.577" v="1427" actId="692"/>
          <ac:spMkLst>
            <pc:docMk/>
            <pc:sldMk cId="1087145036" sldId="282"/>
            <ac:spMk id="54" creationId="{12A6A195-C2EA-412E-148E-99045154BBD8}"/>
          </ac:spMkLst>
        </pc:spChg>
        <pc:spChg chg="mod">
          <ac:chgData name="Sara Astudillo" userId="354f4a92-275b-42f6-85b1-f714e1fe0747" providerId="ADAL" clId="{65337D2F-6828-5D71-9EF5-9BA3531D12E0}" dt="2025-12-14T19:31:01.942" v="1428" actId="692"/>
          <ac:spMkLst>
            <pc:docMk/>
            <pc:sldMk cId="1087145036" sldId="282"/>
            <ac:spMk id="57" creationId="{76172B61-647A-51CB-6EED-0A60C80129CC}"/>
          </ac:spMkLst>
        </pc:spChg>
        <pc:spChg chg="mod">
          <ac:chgData name="Sara Astudillo" userId="354f4a92-275b-42f6-85b1-f714e1fe0747" providerId="ADAL" clId="{65337D2F-6828-5D71-9EF5-9BA3531D12E0}" dt="2025-12-14T19:30:48.239" v="1425" actId="692"/>
          <ac:spMkLst>
            <pc:docMk/>
            <pc:sldMk cId="1087145036" sldId="282"/>
            <ac:spMk id="60" creationId="{765B3B4C-1E5B-70A5-CB5B-A6BC706C1CCB}"/>
          </ac:spMkLst>
        </pc:spChg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71" creationId="{86CB626B-76FD-F53A-2B15-9078EA5A6E0D}"/>
          </ac:spMkLst>
        </pc:spChg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72" creationId="{4FC5DEBC-59E5-5789-BDC3-173EA9000463}"/>
          </ac:spMkLst>
        </pc:spChg>
        <pc:spChg chg="del">
          <ac:chgData name="Sara Astudillo" userId="354f4a92-275b-42f6-85b1-f714e1fe0747" providerId="ADAL" clId="{65337D2F-6828-5D71-9EF5-9BA3531D12E0}" dt="2025-12-14T19:30:16.446" v="1420" actId="478"/>
          <ac:spMkLst>
            <pc:docMk/>
            <pc:sldMk cId="1087145036" sldId="282"/>
            <ac:spMk id="75" creationId="{1CF2C154-6F4C-C15A-11C8-1D3B2EFDF620}"/>
          </ac:spMkLst>
        </pc:spChg>
        <pc:cxnChg chg="mod">
          <ac:chgData name="Sara Astudillo" userId="354f4a92-275b-42f6-85b1-f714e1fe0747" providerId="ADAL" clId="{65337D2F-6828-5D71-9EF5-9BA3531D12E0}" dt="2025-12-14T19:30:26.492" v="1422" actId="692"/>
          <ac:cxnSpMkLst>
            <pc:docMk/>
            <pc:sldMk cId="1087145036" sldId="282"/>
            <ac:cxnSpMk id="62" creationId="{1CF28097-8C7A-481A-B14D-98AA90B53CC6}"/>
          </ac:cxnSpMkLst>
        </pc:cxnChg>
      </pc:sldChg>
      <pc:sldChg chg="addSp delSp modSp mod ord modClrScheme chgLayout">
        <pc:chgData name="Sara Astudillo" userId="354f4a92-275b-42f6-85b1-f714e1fe0747" providerId="ADAL" clId="{65337D2F-6828-5D71-9EF5-9BA3531D12E0}" dt="2025-12-14T19:33:19.629" v="1444" actId="692"/>
        <pc:sldMkLst>
          <pc:docMk/>
          <pc:sldMk cId="998278108" sldId="283"/>
        </pc:sldMkLst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2" creationId="{FBB9BD25-1823-BA45-8BA6-A1A3C3E1BC49}"/>
          </ac:spMkLst>
        </pc:spChg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6" creationId="{8DAD4AEB-C020-7A80-F9DF-FFEBB2D623D6}"/>
          </ac:spMkLst>
        </pc:spChg>
        <pc:spChg chg="add del mod">
          <ac:chgData name="Sara Astudillo" userId="354f4a92-275b-42f6-85b1-f714e1fe0747" providerId="ADAL" clId="{65337D2F-6828-5D71-9EF5-9BA3531D12E0}" dt="2025-12-14T19:32:27.869" v="1437" actId="478"/>
          <ac:spMkLst>
            <pc:docMk/>
            <pc:sldMk cId="998278108" sldId="283"/>
            <ac:spMk id="7" creationId="{49EDDC70-9AF1-4C6A-112F-B225EAB3CDF6}"/>
          </ac:spMkLst>
        </pc:spChg>
        <pc:spChg chg="mod">
          <ac:chgData name="Sara Astudillo" userId="354f4a92-275b-42f6-85b1-f714e1fe0747" providerId="ADAL" clId="{65337D2F-6828-5D71-9EF5-9BA3531D12E0}" dt="2025-12-14T19:32:40.014" v="1439" actId="207"/>
          <ac:spMkLst>
            <pc:docMk/>
            <pc:sldMk cId="998278108" sldId="283"/>
            <ac:spMk id="8" creationId="{D46216EC-C50E-B7D5-4EC6-3758C215A993}"/>
          </ac:spMkLst>
        </pc:spChg>
        <pc:spChg chg="add mod">
          <ac:chgData name="Sara Astudillo" userId="354f4a92-275b-42f6-85b1-f714e1fe0747" providerId="ADAL" clId="{65337D2F-6828-5D71-9EF5-9BA3531D12E0}" dt="2025-12-14T19:32:35.665" v="1438"/>
          <ac:spMkLst>
            <pc:docMk/>
            <pc:sldMk cId="998278108" sldId="283"/>
            <ac:spMk id="10" creationId="{12C73805-4858-CB2C-C89E-B39456F6B775}"/>
          </ac:spMkLst>
        </pc:spChg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13" creationId="{0EBCB631-EBD8-C2A3-0509-A44901BEC204}"/>
          </ac:spMkLst>
        </pc:spChg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15" creationId="{51CD723A-1DC6-1C33-1C70-547308C6AB0A}"/>
          </ac:spMkLst>
        </pc:spChg>
        <pc:spChg chg="add mod">
          <ac:chgData name="Sara Astudillo" userId="354f4a92-275b-42f6-85b1-f714e1fe0747" providerId="ADAL" clId="{65337D2F-6828-5D71-9EF5-9BA3531D12E0}" dt="2025-12-14T19:33:19.629" v="1444" actId="692"/>
          <ac:spMkLst>
            <pc:docMk/>
            <pc:sldMk cId="998278108" sldId="283"/>
            <ac:spMk id="17" creationId="{65F3B55E-8DB1-2450-46C5-F26E9B399E6E}"/>
          </ac:spMkLst>
        </pc:spChg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19" creationId="{0B3804EB-8380-299D-A897-E10C6D43F617}"/>
          </ac:spMkLst>
        </pc:spChg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20" creationId="{0FC915CC-2006-4597-4812-CEA40DAF9B7A}"/>
          </ac:spMkLst>
        </pc:spChg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21" creationId="{717A2897-26E0-F88C-19A3-8E5CBFB16A73}"/>
          </ac:spMkLst>
        </pc:spChg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23" creationId="{EB2E1119-F8AC-4F37-F83D-D1BD2C9B2160}"/>
          </ac:spMkLst>
        </pc:spChg>
        <pc:spChg chg="add mod">
          <ac:chgData name="Sara Astudillo" userId="354f4a92-275b-42f6-85b1-f714e1fe0747" providerId="ADAL" clId="{65337D2F-6828-5D71-9EF5-9BA3531D12E0}" dt="2025-12-14T19:32:50.403" v="1441" actId="692"/>
          <ac:spMkLst>
            <pc:docMk/>
            <pc:sldMk cId="998278108" sldId="283"/>
            <ac:spMk id="24" creationId="{F1D71932-7E4F-E86F-BBC5-948E97828DD3}"/>
          </ac:spMkLst>
        </pc:spChg>
        <pc:spChg chg="mod">
          <ac:chgData name="Sara Astudillo" userId="354f4a92-275b-42f6-85b1-f714e1fe0747" providerId="ADAL" clId="{65337D2F-6828-5D71-9EF5-9BA3531D12E0}" dt="2025-12-14T19:32:45.834" v="1440" actId="207"/>
          <ac:spMkLst>
            <pc:docMk/>
            <pc:sldMk cId="998278108" sldId="283"/>
            <ac:spMk id="25" creationId="{C3C21C09-7810-5B3B-F48C-02F04C8D4709}"/>
          </ac:spMkLst>
        </pc:spChg>
        <pc:spChg chg="add mod">
          <ac:chgData name="Sara Astudillo" userId="354f4a92-275b-42f6-85b1-f714e1fe0747" providerId="ADAL" clId="{65337D2F-6828-5D71-9EF5-9BA3531D12E0}" dt="2025-12-14T19:32:35.665" v="1438"/>
          <ac:spMkLst>
            <pc:docMk/>
            <pc:sldMk cId="998278108" sldId="283"/>
            <ac:spMk id="26" creationId="{FAA2BCA3-1A51-AEE2-1E7E-F18FF5954763}"/>
          </ac:spMkLst>
        </pc:spChg>
        <pc:spChg chg="add mod">
          <ac:chgData name="Sara Astudillo" userId="354f4a92-275b-42f6-85b1-f714e1fe0747" providerId="ADAL" clId="{65337D2F-6828-5D71-9EF5-9BA3531D12E0}" dt="2025-12-14T19:32:50.403" v="1441" actId="692"/>
          <ac:spMkLst>
            <pc:docMk/>
            <pc:sldMk cId="998278108" sldId="283"/>
            <ac:spMk id="30" creationId="{5180B02C-AA73-2C88-0175-08839B7A748C}"/>
          </ac:spMkLst>
        </pc:spChg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31" creationId="{BACA0FBE-DF17-55D1-3AED-48EF8F79BF78}"/>
          </ac:spMkLst>
        </pc:spChg>
        <pc:spChg chg="mod">
          <ac:chgData name="Sara Astudillo" userId="354f4a92-275b-42f6-85b1-f714e1fe0747" providerId="ADAL" clId="{65337D2F-6828-5D71-9EF5-9BA3531D12E0}" dt="2025-12-14T19:32:45.834" v="1440" actId="207"/>
          <ac:spMkLst>
            <pc:docMk/>
            <pc:sldMk cId="998278108" sldId="283"/>
            <ac:spMk id="32" creationId="{F66808A6-5F2E-15BC-CAC6-AB9A16A04B38}"/>
          </ac:spMkLst>
        </pc:spChg>
        <pc:spChg chg="add mod">
          <ac:chgData name="Sara Astudillo" userId="354f4a92-275b-42f6-85b1-f714e1fe0747" providerId="ADAL" clId="{65337D2F-6828-5D71-9EF5-9BA3531D12E0}" dt="2025-12-14T19:32:35.665" v="1438"/>
          <ac:spMkLst>
            <pc:docMk/>
            <pc:sldMk cId="998278108" sldId="283"/>
            <ac:spMk id="33" creationId="{A86E2CDF-4E74-F9C6-0BDA-A70916D3FB7B}"/>
          </ac:spMkLst>
        </pc:spChg>
        <pc:spChg chg="add mod">
          <ac:chgData name="Sara Astudillo" userId="354f4a92-275b-42f6-85b1-f714e1fe0747" providerId="ADAL" clId="{65337D2F-6828-5D71-9EF5-9BA3531D12E0}" dt="2025-12-14T19:32:35.665" v="1438"/>
          <ac:spMkLst>
            <pc:docMk/>
            <pc:sldMk cId="998278108" sldId="283"/>
            <ac:spMk id="36" creationId="{B0049AAB-942E-E02A-8B2C-D2973ACFEA2B}"/>
          </ac:spMkLst>
        </pc:spChg>
        <pc:spChg chg="add mod">
          <ac:chgData name="Sara Astudillo" userId="354f4a92-275b-42f6-85b1-f714e1fe0747" providerId="ADAL" clId="{65337D2F-6828-5D71-9EF5-9BA3531D12E0}" dt="2025-12-14T19:32:50.403" v="1441" actId="692"/>
          <ac:spMkLst>
            <pc:docMk/>
            <pc:sldMk cId="998278108" sldId="283"/>
            <ac:spMk id="37" creationId="{8DD585BD-F9E6-7750-B41C-234F30FFF0B5}"/>
          </ac:spMkLst>
        </pc:spChg>
        <pc:spChg chg="del">
          <ac:chgData name="Sara Astudillo" userId="354f4a92-275b-42f6-85b1-f714e1fe0747" providerId="ADAL" clId="{65337D2F-6828-5D71-9EF5-9BA3531D12E0}" dt="2025-12-14T19:32:18.196" v="1433" actId="478"/>
          <ac:spMkLst>
            <pc:docMk/>
            <pc:sldMk cId="998278108" sldId="283"/>
            <ac:spMk id="38" creationId="{CB076EA4-5AE9-CE10-CBC1-F12DFAC1EB57}"/>
          </ac:spMkLst>
        </pc:spChg>
        <pc:spChg chg="add mod">
          <ac:chgData name="Sara Astudillo" userId="354f4a92-275b-42f6-85b1-f714e1fe0747" providerId="ADAL" clId="{65337D2F-6828-5D71-9EF5-9BA3531D12E0}" dt="2025-12-14T19:32:45.834" v="1440" actId="207"/>
          <ac:spMkLst>
            <pc:docMk/>
            <pc:sldMk cId="998278108" sldId="283"/>
            <ac:spMk id="39" creationId="{57C1A3C1-18EF-671F-C781-74AE8938F76E}"/>
          </ac:spMkLst>
        </pc:spChg>
        <pc:spChg chg="del">
          <ac:chgData name="Sara Astudillo" userId="354f4a92-275b-42f6-85b1-f714e1fe0747" providerId="ADAL" clId="{65337D2F-6828-5D71-9EF5-9BA3531D12E0}" dt="2025-12-14T19:32:19.716" v="1434" actId="478"/>
          <ac:spMkLst>
            <pc:docMk/>
            <pc:sldMk cId="998278108" sldId="283"/>
            <ac:spMk id="41" creationId="{22957BFC-69A3-C029-B604-99A926B51DE7}"/>
          </ac:spMkLst>
        </pc:spChg>
        <pc:spChg chg="add mod">
          <ac:chgData name="Sara Astudillo" userId="354f4a92-275b-42f6-85b1-f714e1fe0747" providerId="ADAL" clId="{65337D2F-6828-5D71-9EF5-9BA3531D12E0}" dt="2025-12-14T19:32:35.665" v="1438"/>
          <ac:spMkLst>
            <pc:docMk/>
            <pc:sldMk cId="998278108" sldId="283"/>
            <ac:spMk id="43" creationId="{2FB9392C-9BB1-E669-37DC-C89E77242758}"/>
          </ac:spMkLst>
        </pc:spChg>
        <pc:cxnChg chg="mod">
          <ac:chgData name="Sara Astudillo" userId="354f4a92-275b-42f6-85b1-f714e1fe0747" providerId="ADAL" clId="{65337D2F-6828-5D71-9EF5-9BA3531D12E0}" dt="2025-12-14T19:32:56.735" v="1442" actId="692"/>
          <ac:cxnSpMkLst>
            <pc:docMk/>
            <pc:sldMk cId="998278108" sldId="283"/>
            <ac:cxnSpMk id="28" creationId="{990C7A1B-27EC-3943-040F-DC135AC69162}"/>
          </ac:cxnSpMkLst>
        </pc:cxnChg>
        <pc:cxnChg chg="mod">
          <ac:chgData name="Sara Astudillo" userId="354f4a92-275b-42f6-85b1-f714e1fe0747" providerId="ADAL" clId="{65337D2F-6828-5D71-9EF5-9BA3531D12E0}" dt="2025-12-14T19:32:56.735" v="1442" actId="692"/>
          <ac:cxnSpMkLst>
            <pc:docMk/>
            <pc:sldMk cId="998278108" sldId="283"/>
            <ac:cxnSpMk id="34" creationId="{E506FDEA-0EED-4F9B-F15E-B1D352E353D6}"/>
          </ac:cxnSpMkLst>
        </pc:cxnChg>
        <pc:cxnChg chg="mod">
          <ac:chgData name="Sara Astudillo" userId="354f4a92-275b-42f6-85b1-f714e1fe0747" providerId="ADAL" clId="{65337D2F-6828-5D71-9EF5-9BA3531D12E0}" dt="2025-12-14T19:32:56.735" v="1442" actId="692"/>
          <ac:cxnSpMkLst>
            <pc:docMk/>
            <pc:sldMk cId="998278108" sldId="283"/>
            <ac:cxnSpMk id="42" creationId="{3265B3FA-9936-D4B8-0552-177DF14A87AD}"/>
          </ac:cxnSpMkLst>
        </pc:cxnChg>
      </pc:sldChg>
      <pc:sldChg chg="delSp modSp del mod ord">
        <pc:chgData name="Sara Astudillo" userId="354f4a92-275b-42f6-85b1-f714e1fe0747" providerId="ADAL" clId="{65337D2F-6828-5D71-9EF5-9BA3531D12E0}" dt="2025-12-14T19:15:44.934" v="1173" actId="2696"/>
        <pc:sldMkLst>
          <pc:docMk/>
          <pc:sldMk cId="1315770736" sldId="284"/>
        </pc:sldMkLst>
        <pc:spChg chg="del">
          <ac:chgData name="Sara Astudillo" userId="354f4a92-275b-42f6-85b1-f714e1fe0747" providerId="ADAL" clId="{65337D2F-6828-5D71-9EF5-9BA3531D12E0}" dt="2025-12-14T19:12:22.933" v="1143" actId="478"/>
          <ac:spMkLst>
            <pc:docMk/>
            <pc:sldMk cId="1315770736" sldId="284"/>
            <ac:spMk id="3" creationId="{0D39EBC5-A23F-C497-2B20-4BCF1B00AB81}"/>
          </ac:spMkLst>
        </pc:spChg>
        <pc:spChg chg="del mod">
          <ac:chgData name="Sara Astudillo" userId="354f4a92-275b-42f6-85b1-f714e1fe0747" providerId="ADAL" clId="{65337D2F-6828-5D71-9EF5-9BA3531D12E0}" dt="2025-12-14T19:12:19.183" v="1141" actId="478"/>
          <ac:spMkLst>
            <pc:docMk/>
            <pc:sldMk cId="1315770736" sldId="284"/>
            <ac:spMk id="9" creationId="{B18E559C-AB97-06F2-A8FC-32C8B925ECC6}"/>
          </ac:spMkLst>
        </pc:spChg>
        <pc:picChg chg="del">
          <ac:chgData name="Sara Astudillo" userId="354f4a92-275b-42f6-85b1-f714e1fe0747" providerId="ADAL" clId="{65337D2F-6828-5D71-9EF5-9BA3531D12E0}" dt="2025-12-14T19:12:21.214" v="1142" actId="478"/>
          <ac:picMkLst>
            <pc:docMk/>
            <pc:sldMk cId="1315770736" sldId="284"/>
            <ac:picMk id="2" creationId="{4E78AFC0-89D2-C75F-7112-83BB61E66C94}"/>
          </ac:picMkLst>
        </pc:picChg>
      </pc:sldChg>
      <pc:sldChg chg="del">
        <pc:chgData name="Sara Astudillo" userId="354f4a92-275b-42f6-85b1-f714e1fe0747" providerId="ADAL" clId="{65337D2F-6828-5D71-9EF5-9BA3531D12E0}" dt="2025-12-14T19:27:13.245" v="1399" actId="2696"/>
        <pc:sldMkLst>
          <pc:docMk/>
          <pc:sldMk cId="550778489" sldId="286"/>
        </pc:sldMkLst>
      </pc:sldChg>
      <pc:sldChg chg="addSp delSp modSp mod setBg modClrScheme chgLayout">
        <pc:chgData name="Sara Astudillo" userId="354f4a92-275b-42f6-85b1-f714e1fe0747" providerId="ADAL" clId="{65337D2F-6828-5D71-9EF5-9BA3531D12E0}" dt="2025-12-14T19:40:32.041" v="1577" actId="1035"/>
        <pc:sldMkLst>
          <pc:docMk/>
          <pc:sldMk cId="3087906705" sldId="287"/>
        </pc:sldMkLst>
        <pc:spChg chg="add del mod">
          <ac:chgData name="Sara Astudillo" userId="354f4a92-275b-42f6-85b1-f714e1fe0747" providerId="ADAL" clId="{65337D2F-6828-5D71-9EF5-9BA3531D12E0}" dt="2025-12-14T17:39:08.190" v="611" actId="478"/>
          <ac:spMkLst>
            <pc:docMk/>
            <pc:sldMk cId="3087906705" sldId="287"/>
            <ac:spMk id="2" creationId="{52CCF946-7C51-6EA8-1D81-8F453A2CCFCB}"/>
          </ac:spMkLst>
        </pc:spChg>
        <pc:spChg chg="mod">
          <ac:chgData name="Sara Astudillo" userId="354f4a92-275b-42f6-85b1-f714e1fe0747" providerId="ADAL" clId="{65337D2F-6828-5D71-9EF5-9BA3531D12E0}" dt="2025-12-14T19:39:57.250" v="1487" actId="167"/>
          <ac:spMkLst>
            <pc:docMk/>
            <pc:sldMk cId="3087906705" sldId="287"/>
            <ac:spMk id="5" creationId="{2D7B7E0D-1732-FEA7-1630-EA73DE3533C5}"/>
          </ac:spMkLst>
        </pc:spChg>
        <pc:spChg chg="add del mod">
          <ac:chgData name="Sara Astudillo" userId="354f4a92-275b-42f6-85b1-f714e1fe0747" providerId="ADAL" clId="{65337D2F-6828-5D71-9EF5-9BA3531D12E0}" dt="2025-12-14T19:39:35.299" v="1479"/>
          <ac:spMkLst>
            <pc:docMk/>
            <pc:sldMk cId="3087906705" sldId="287"/>
            <ac:spMk id="7" creationId="{7B130416-39CA-B536-3230-1A085108DB00}"/>
          </ac:spMkLst>
        </pc:spChg>
        <pc:spChg chg="add del mod">
          <ac:chgData name="Sara Astudillo" userId="354f4a92-275b-42f6-85b1-f714e1fe0747" providerId="ADAL" clId="{65337D2F-6828-5D71-9EF5-9BA3531D12E0}" dt="2025-12-14T19:39:43.232" v="1484"/>
          <ac:spMkLst>
            <pc:docMk/>
            <pc:sldMk cId="3087906705" sldId="287"/>
            <ac:spMk id="8" creationId="{78FE4414-ABB3-1CFD-79E5-EC787A0F275A}"/>
          </ac:spMkLst>
        </pc:spChg>
        <pc:spChg chg="add mod">
          <ac:chgData name="Sara Astudillo" userId="354f4a92-275b-42f6-85b1-f714e1fe0747" providerId="ADAL" clId="{65337D2F-6828-5D71-9EF5-9BA3531D12E0}" dt="2025-12-14T19:40:32.041" v="1577" actId="1035"/>
          <ac:spMkLst>
            <pc:docMk/>
            <pc:sldMk cId="3087906705" sldId="287"/>
            <ac:spMk id="10" creationId="{C69B9B2D-FD4D-CEDD-5C4B-DC82D54C294B}"/>
          </ac:spMkLst>
        </pc:spChg>
        <pc:picChg chg="add mod">
          <ac:chgData name="Sara Astudillo" userId="354f4a92-275b-42f6-85b1-f714e1fe0747" providerId="ADAL" clId="{65337D2F-6828-5D71-9EF5-9BA3531D12E0}" dt="2025-12-14T17:39:04.009" v="609"/>
          <ac:picMkLst>
            <pc:docMk/>
            <pc:sldMk cId="3087906705" sldId="287"/>
            <ac:picMk id="4" creationId="{54C153CC-5AAA-2233-2865-EDD2C77F6DE1}"/>
          </ac:picMkLst>
        </pc:picChg>
        <pc:picChg chg="del">
          <ac:chgData name="Sara Astudillo" userId="354f4a92-275b-42f6-85b1-f714e1fe0747" providerId="ADAL" clId="{65337D2F-6828-5D71-9EF5-9BA3531D12E0}" dt="2025-12-14T17:39:02.655" v="608" actId="478"/>
          <ac:picMkLst>
            <pc:docMk/>
            <pc:sldMk cId="3087906705" sldId="287"/>
            <ac:picMk id="6" creationId="{6C1A3401-7D26-F533-A25A-CFA2FF7046D3}"/>
          </ac:picMkLst>
        </pc:picChg>
        <pc:picChg chg="add">
          <ac:chgData name="Sara Astudillo" userId="354f4a92-275b-42f6-85b1-f714e1fe0747" providerId="ADAL" clId="{65337D2F-6828-5D71-9EF5-9BA3531D12E0}" dt="2025-12-14T19:39:41.040" v="1482"/>
          <ac:picMkLst>
            <pc:docMk/>
            <pc:sldMk cId="3087906705" sldId="287"/>
            <ac:picMk id="9" creationId="{DE977D8A-B7A0-C878-BEF5-7283F5540561}"/>
          </ac:picMkLst>
        </pc:picChg>
      </pc:sldChg>
      <pc:sldChg chg="addSp delSp modSp new mod">
        <pc:chgData name="Sara Astudillo" userId="354f4a92-275b-42f6-85b1-f714e1fe0747" providerId="ADAL" clId="{65337D2F-6828-5D71-9EF5-9BA3531D12E0}" dt="2025-12-14T19:15:37.701" v="1172" actId="692"/>
        <pc:sldMkLst>
          <pc:docMk/>
          <pc:sldMk cId="3847021527" sldId="288"/>
        </pc:sldMkLst>
        <pc:spChg chg="add mod">
          <ac:chgData name="Sara Astudillo" userId="354f4a92-275b-42f6-85b1-f714e1fe0747" providerId="ADAL" clId="{65337D2F-6828-5D71-9EF5-9BA3531D12E0}" dt="2025-12-14T19:14:24.315" v="1162" actId="948"/>
          <ac:spMkLst>
            <pc:docMk/>
            <pc:sldMk cId="3847021527" sldId="288"/>
            <ac:spMk id="2" creationId="{6DCEC441-9FF1-870A-F339-7362FC28574D}"/>
          </ac:spMkLst>
        </pc:spChg>
        <pc:spChg chg="add mod">
          <ac:chgData name="Sara Astudillo" userId="354f4a92-275b-42f6-85b1-f714e1fe0747" providerId="ADAL" clId="{65337D2F-6828-5D71-9EF5-9BA3531D12E0}" dt="2025-12-14T19:14:32.773" v="1164" actId="207"/>
          <ac:spMkLst>
            <pc:docMk/>
            <pc:sldMk cId="3847021527" sldId="288"/>
            <ac:spMk id="3" creationId="{C33D9B94-6EC2-FF18-EC41-4DF669EF5C4B}"/>
          </ac:spMkLst>
        </pc:spChg>
        <pc:spChg chg="add mod">
          <ac:chgData name="Sara Astudillo" userId="354f4a92-275b-42f6-85b1-f714e1fe0747" providerId="ADAL" clId="{65337D2F-6828-5D71-9EF5-9BA3531D12E0}" dt="2025-12-14T19:15:37.701" v="1172" actId="692"/>
          <ac:spMkLst>
            <pc:docMk/>
            <pc:sldMk cId="3847021527" sldId="288"/>
            <ac:spMk id="4" creationId="{1D69F694-6D33-ED8B-26A3-065BCBC8CAB3}"/>
          </ac:spMkLst>
        </pc:spChg>
        <pc:spChg chg="add mod">
          <ac:chgData name="Sara Astudillo" userId="354f4a92-275b-42f6-85b1-f714e1fe0747" providerId="ADAL" clId="{65337D2F-6828-5D71-9EF5-9BA3531D12E0}" dt="2025-12-14T19:15:15.608" v="1171" actId="207"/>
          <ac:spMkLst>
            <pc:docMk/>
            <pc:sldMk cId="3847021527" sldId="288"/>
            <ac:spMk id="5" creationId="{5426A886-E0EA-6755-4E01-4A0F97A9FA30}"/>
          </ac:spMkLst>
        </pc:spChg>
        <pc:spChg chg="add mod">
          <ac:chgData name="Sara Astudillo" userId="354f4a92-275b-42f6-85b1-f714e1fe0747" providerId="ADAL" clId="{65337D2F-6828-5D71-9EF5-9BA3531D12E0}" dt="2025-12-14T19:15:37.701" v="1172" actId="692"/>
          <ac:spMkLst>
            <pc:docMk/>
            <pc:sldMk cId="3847021527" sldId="288"/>
            <ac:spMk id="6" creationId="{0830D889-065E-C40F-0E17-F47C9BE05A32}"/>
          </ac:spMkLst>
        </pc:spChg>
        <pc:spChg chg="add mod">
          <ac:chgData name="Sara Astudillo" userId="354f4a92-275b-42f6-85b1-f714e1fe0747" providerId="ADAL" clId="{65337D2F-6828-5D71-9EF5-9BA3531D12E0}" dt="2025-12-14T19:15:15.608" v="1171" actId="207"/>
          <ac:spMkLst>
            <pc:docMk/>
            <pc:sldMk cId="3847021527" sldId="288"/>
            <ac:spMk id="7" creationId="{3DF81BC0-AD01-5732-6652-5181BF4ABA82}"/>
          </ac:spMkLst>
        </pc:spChg>
        <pc:spChg chg="mod topLvl">
          <ac:chgData name="Sara Astudillo" userId="354f4a92-275b-42f6-85b1-f714e1fe0747" providerId="ADAL" clId="{65337D2F-6828-5D71-9EF5-9BA3531D12E0}" dt="2025-12-14T19:13:47.115" v="1158" actId="207"/>
          <ac:spMkLst>
            <pc:docMk/>
            <pc:sldMk cId="3847021527" sldId="288"/>
            <ac:spMk id="9" creationId="{0FE55A7D-701B-600D-3EA0-86CEE113D2B2}"/>
          </ac:spMkLst>
        </pc:spChg>
        <pc:grpChg chg="add del mod">
          <ac:chgData name="Sara Astudillo" userId="354f4a92-275b-42f6-85b1-f714e1fe0747" providerId="ADAL" clId="{65337D2F-6828-5D71-9EF5-9BA3531D12E0}" dt="2025-12-14T19:13:30.706" v="1154" actId="478"/>
          <ac:grpSpMkLst>
            <pc:docMk/>
            <pc:sldMk cId="3847021527" sldId="288"/>
            <ac:grpSpMk id="8" creationId="{08320F27-A7CA-96C8-7BED-B75E224453F3}"/>
          </ac:grpSpMkLst>
        </pc:grpChg>
        <pc:picChg chg="del mod topLvl">
          <ac:chgData name="Sara Astudillo" userId="354f4a92-275b-42f6-85b1-f714e1fe0747" providerId="ADAL" clId="{65337D2F-6828-5D71-9EF5-9BA3531D12E0}" dt="2025-12-14T19:13:30.706" v="1154" actId="478"/>
          <ac:picMkLst>
            <pc:docMk/>
            <pc:sldMk cId="3847021527" sldId="288"/>
            <ac:picMk id="10" creationId="{D6841526-942C-52E7-DBE1-7C84B2825B07}"/>
          </ac:picMkLst>
        </pc:picChg>
        <pc:picChg chg="add mod">
          <ac:chgData name="Sara Astudillo" userId="354f4a92-275b-42f6-85b1-f714e1fe0747" providerId="ADAL" clId="{65337D2F-6828-5D71-9EF5-9BA3531D12E0}" dt="2025-12-14T19:15:08.263" v="1170" actId="1076"/>
          <ac:picMkLst>
            <pc:docMk/>
            <pc:sldMk cId="3847021527" sldId="288"/>
            <ac:picMk id="11" creationId="{5525ECB5-68E9-6498-0832-A8133F472453}"/>
          </ac:picMkLst>
        </pc:picChg>
      </pc:sldChg>
      <pc:sldChg chg="addSp modSp new mod">
        <pc:chgData name="Sara Astudillo" userId="354f4a92-275b-42f6-85b1-f714e1fe0747" providerId="ADAL" clId="{65337D2F-6828-5D71-9EF5-9BA3531D12E0}" dt="2025-12-14T19:34:46.091" v="1455" actId="207"/>
        <pc:sldMkLst>
          <pc:docMk/>
          <pc:sldMk cId="3488133122" sldId="289"/>
        </pc:sldMkLst>
        <pc:spChg chg="add 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3" creationId="{47EF7AAB-F77E-8D1C-B9D6-DBA727C8C98C}"/>
          </ac:spMkLst>
        </pc:spChg>
        <pc:spChg chg="add 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5" creationId="{F41A7625-8550-B01B-5C1F-C88B34321832}"/>
          </ac:spMkLst>
        </pc:spChg>
        <pc:spChg chg="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7" creationId="{1666BA4C-C7EA-4C4D-FCFE-3728414EA0FC}"/>
          </ac:spMkLst>
        </pc:spChg>
        <pc:spChg chg="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8" creationId="{1A59239B-E53F-E8F4-03A2-90EB6A8FF359}"/>
          </ac:spMkLst>
        </pc:spChg>
        <pc:spChg chg="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15" creationId="{20B0D7A4-68A5-1240-2D93-D3DEB3A906CB}"/>
          </ac:spMkLst>
        </pc:spChg>
        <pc:spChg chg="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19" creationId="{AB74CEE6-AE75-8FF3-4574-694E1973B0D7}"/>
          </ac:spMkLst>
        </pc:spChg>
        <pc:spChg chg="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23" creationId="{3C7062B9-17C5-7331-9F07-184C8AF0B6F5}"/>
          </ac:spMkLst>
        </pc:spChg>
        <pc:spChg chg="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24" creationId="{6F32B5EF-351E-CC12-B7C8-540EA66403CD}"/>
          </ac:spMkLst>
        </pc:spChg>
        <pc:spChg chg="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27" creationId="{7E6BAD5C-FD3F-DE83-B386-6DD7022044A4}"/>
          </ac:spMkLst>
        </pc:spChg>
        <pc:spChg chg="mod">
          <ac:chgData name="Sara Astudillo" userId="354f4a92-275b-42f6-85b1-f714e1fe0747" providerId="ADAL" clId="{65337D2F-6828-5D71-9EF5-9BA3531D12E0}" dt="2025-12-14T19:17:03.369" v="1181"/>
          <ac:spMkLst>
            <pc:docMk/>
            <pc:sldMk cId="3488133122" sldId="289"/>
            <ac:spMk id="28" creationId="{68D7B93F-D266-41F9-4346-6CF3E2B28C1D}"/>
          </ac:spMkLst>
        </pc:spChg>
        <pc:spChg chg="add mod">
          <ac:chgData name="Sara Astudillo" userId="354f4a92-275b-42f6-85b1-f714e1fe0747" providerId="ADAL" clId="{65337D2F-6828-5D71-9EF5-9BA3531D12E0}" dt="2025-12-14T19:17:45.342" v="1186"/>
          <ac:spMkLst>
            <pc:docMk/>
            <pc:sldMk cId="3488133122" sldId="289"/>
            <ac:spMk id="30" creationId="{72CACEE6-BBDB-1DEE-4767-180C32A6875D}"/>
          </ac:spMkLst>
        </pc:spChg>
        <pc:picChg chg="mod">
          <ac:chgData name="Sara Astudillo" userId="354f4a92-275b-42f6-85b1-f714e1fe0747" providerId="ADAL" clId="{65337D2F-6828-5D71-9EF5-9BA3531D12E0}" dt="2025-12-14T19:34:16.423" v="1449" actId="207"/>
          <ac:picMkLst>
            <pc:docMk/>
            <pc:sldMk cId="3488133122" sldId="289"/>
            <ac:picMk id="9" creationId="{ACFD4D8F-4B75-AF9E-2040-81C1AC9E0E12}"/>
          </ac:picMkLst>
        </pc:picChg>
        <pc:picChg chg="mod">
          <ac:chgData name="Sara Astudillo" userId="354f4a92-275b-42f6-85b1-f714e1fe0747" providerId="ADAL" clId="{65337D2F-6828-5D71-9EF5-9BA3531D12E0}" dt="2025-12-14T19:34:23.388" v="1450" actId="207"/>
          <ac:picMkLst>
            <pc:docMk/>
            <pc:sldMk cId="3488133122" sldId="289"/>
            <ac:picMk id="13" creationId="{8B0E7A8F-B2AC-1282-8BAE-578C0183CA17}"/>
          </ac:picMkLst>
        </pc:picChg>
        <pc:picChg chg="mod">
          <ac:chgData name="Sara Astudillo" userId="354f4a92-275b-42f6-85b1-f714e1fe0747" providerId="ADAL" clId="{65337D2F-6828-5D71-9EF5-9BA3531D12E0}" dt="2025-12-14T19:34:27.751" v="1451" actId="207"/>
          <ac:picMkLst>
            <pc:docMk/>
            <pc:sldMk cId="3488133122" sldId="289"/>
            <ac:picMk id="17" creationId="{CEC44C22-5707-B00F-C367-DE268A93FAA3}"/>
          </ac:picMkLst>
        </pc:picChg>
        <pc:picChg chg="mod">
          <ac:chgData name="Sara Astudillo" userId="354f4a92-275b-42f6-85b1-f714e1fe0747" providerId="ADAL" clId="{65337D2F-6828-5D71-9EF5-9BA3531D12E0}" dt="2025-12-14T19:34:36.160" v="1453" actId="207"/>
          <ac:picMkLst>
            <pc:docMk/>
            <pc:sldMk cId="3488133122" sldId="289"/>
            <ac:picMk id="21" creationId="{D39DA6A8-FED0-1FAD-CDCF-2E2694503E47}"/>
          </ac:picMkLst>
        </pc:picChg>
        <pc:picChg chg="mod">
          <ac:chgData name="Sara Astudillo" userId="354f4a92-275b-42f6-85b1-f714e1fe0747" providerId="ADAL" clId="{65337D2F-6828-5D71-9EF5-9BA3531D12E0}" dt="2025-12-14T19:34:42.058" v="1454" actId="207"/>
          <ac:picMkLst>
            <pc:docMk/>
            <pc:sldMk cId="3488133122" sldId="289"/>
            <ac:picMk id="25" creationId="{5FB69C5A-14DE-D7A3-A55A-7FE9FCEE7C70}"/>
          </ac:picMkLst>
        </pc:picChg>
        <pc:picChg chg="mod">
          <ac:chgData name="Sara Astudillo" userId="354f4a92-275b-42f6-85b1-f714e1fe0747" providerId="ADAL" clId="{65337D2F-6828-5D71-9EF5-9BA3531D12E0}" dt="2025-12-14T19:34:46.091" v="1455" actId="207"/>
          <ac:picMkLst>
            <pc:docMk/>
            <pc:sldMk cId="3488133122" sldId="289"/>
            <ac:picMk id="29" creationId="{D6D20C35-6CDF-9428-194E-A9D38F4DE8A0}"/>
          </ac:picMkLst>
        </pc:picChg>
        <pc:cxnChg chg="mod">
          <ac:chgData name="Sara Astudillo" userId="354f4a92-275b-42f6-85b1-f714e1fe0747" providerId="ADAL" clId="{65337D2F-6828-5D71-9EF5-9BA3531D12E0}" dt="2025-12-14T19:34:31.449" v="1452" actId="692"/>
          <ac:cxnSpMkLst>
            <pc:docMk/>
            <pc:sldMk cId="3488133122" sldId="289"/>
            <ac:cxnSpMk id="4" creationId="{D879A024-4C8C-03F4-D7BE-2EBEDAB6F230}"/>
          </ac:cxnSpMkLst>
        </pc:cxnChg>
        <pc:cxnChg chg="add mod">
          <ac:chgData name="Sara Astudillo" userId="354f4a92-275b-42f6-85b1-f714e1fe0747" providerId="ADAL" clId="{65337D2F-6828-5D71-9EF5-9BA3531D12E0}" dt="2025-12-14T19:17:45.342" v="1186"/>
          <ac:cxnSpMkLst>
            <pc:docMk/>
            <pc:sldMk cId="3488133122" sldId="289"/>
            <ac:cxnSpMk id="31" creationId="{9E462CCE-2986-D7B3-3E19-F7FC83CC516F}"/>
          </ac:cxnSpMkLst>
        </pc:cxnChg>
      </pc:sldChg>
      <pc:sldChg chg="new del">
        <pc:chgData name="Sara Astudillo" userId="354f4a92-275b-42f6-85b1-f714e1fe0747" providerId="ADAL" clId="{65337D2F-6828-5D71-9EF5-9BA3531D12E0}" dt="2025-12-14T19:17:59.343" v="1189" actId="2696"/>
        <pc:sldMkLst>
          <pc:docMk/>
          <pc:sldMk cId="1080626785" sldId="290"/>
        </pc:sldMkLst>
      </pc:sldChg>
      <pc:sldChg chg="addSp modSp new">
        <pc:chgData name="Sara Astudillo" userId="354f4a92-275b-42f6-85b1-f714e1fe0747" providerId="ADAL" clId="{65337D2F-6828-5D71-9EF5-9BA3531D12E0}" dt="2025-12-14T19:17:52.695" v="1188"/>
        <pc:sldMkLst>
          <pc:docMk/>
          <pc:sldMk cId="2928267901" sldId="291"/>
        </pc:sldMkLst>
        <pc:spChg chg="add mod">
          <ac:chgData name="Sara Astudillo" userId="354f4a92-275b-42f6-85b1-f714e1fe0747" providerId="ADAL" clId="{65337D2F-6828-5D71-9EF5-9BA3531D12E0}" dt="2025-12-14T19:17:52.695" v="1188"/>
          <ac:spMkLst>
            <pc:docMk/>
            <pc:sldMk cId="2928267901" sldId="291"/>
            <ac:spMk id="2" creationId="{5F6E8DC8-90C9-5C8B-7A72-301BCFCD603B}"/>
          </ac:spMkLst>
        </pc:spChg>
        <pc:cxnChg chg="add mod">
          <ac:chgData name="Sara Astudillo" userId="354f4a92-275b-42f6-85b1-f714e1fe0747" providerId="ADAL" clId="{65337D2F-6828-5D71-9EF5-9BA3531D12E0}" dt="2025-12-14T19:17:52.695" v="1188"/>
          <ac:cxnSpMkLst>
            <pc:docMk/>
            <pc:sldMk cId="2928267901" sldId="291"/>
            <ac:cxnSpMk id="3" creationId="{DF5BB68D-DBF4-8E6E-EBE3-D4CD7A17846B}"/>
          </ac:cxnSpMkLst>
        </pc:cxnChg>
      </pc:sldChg>
      <pc:sldChg chg="add del">
        <pc:chgData name="Sara Astudillo" userId="354f4a92-275b-42f6-85b1-f714e1fe0747" providerId="ADAL" clId="{65337D2F-6828-5D71-9EF5-9BA3531D12E0}" dt="2025-12-14T19:18:04.524" v="1191" actId="2696"/>
        <pc:sldMkLst>
          <pc:docMk/>
          <pc:sldMk cId="1239552194" sldId="292"/>
        </pc:sldMkLst>
      </pc:sldChg>
      <pc:sldChg chg="addSp modSp new mod modClrScheme chgLayout">
        <pc:chgData name="Sara Astudillo" userId="354f4a92-275b-42f6-85b1-f714e1fe0747" providerId="ADAL" clId="{65337D2F-6828-5D71-9EF5-9BA3531D12E0}" dt="2025-12-14T19:26:09.225" v="1390" actId="700"/>
        <pc:sldMkLst>
          <pc:docMk/>
          <pc:sldMk cId="1335155521" sldId="292"/>
        </pc:sldMkLst>
        <pc:spChg chg="add mod">
          <ac:chgData name="Sara Astudillo" userId="354f4a92-275b-42f6-85b1-f714e1fe0747" providerId="ADAL" clId="{65337D2F-6828-5D71-9EF5-9BA3531D12E0}" dt="2025-12-14T19:25:55.853" v="1388" actId="692"/>
          <ac:spMkLst>
            <pc:docMk/>
            <pc:sldMk cId="1335155521" sldId="292"/>
            <ac:spMk id="2" creationId="{7D5672B8-C189-0A04-FC4F-99DB02EB6F79}"/>
          </ac:spMkLst>
        </pc:spChg>
        <pc:spChg chg="add mod">
          <ac:chgData name="Sara Astudillo" userId="354f4a92-275b-42f6-85b1-f714e1fe0747" providerId="ADAL" clId="{65337D2F-6828-5D71-9EF5-9BA3531D12E0}" dt="2025-12-14T19:25:39.377" v="1382" actId="207"/>
          <ac:spMkLst>
            <pc:docMk/>
            <pc:sldMk cId="1335155521" sldId="292"/>
            <ac:spMk id="3" creationId="{420D888B-6DEB-4EAA-2608-3FD36D21FB54}"/>
          </ac:spMkLst>
        </pc:spChg>
        <pc:spChg chg="add mod">
          <ac:chgData name="Sara Astudillo" userId="354f4a92-275b-42f6-85b1-f714e1fe0747" providerId="ADAL" clId="{65337D2F-6828-5D71-9EF5-9BA3531D12E0}" dt="2025-12-14T19:25:22.158" v="1381" actId="207"/>
          <ac:spMkLst>
            <pc:docMk/>
            <pc:sldMk cId="1335155521" sldId="292"/>
            <ac:spMk id="5" creationId="{6CD04F7E-3424-7366-0CB0-068170F07AFB}"/>
          </ac:spMkLst>
        </pc:spChg>
        <pc:spChg chg="add mod">
          <ac:chgData name="Sara Astudillo" userId="354f4a92-275b-42f6-85b1-f714e1fe0747" providerId="ADAL" clId="{65337D2F-6828-5D71-9EF5-9BA3531D12E0}" dt="2025-12-14T19:25:09.752" v="1380"/>
          <ac:spMkLst>
            <pc:docMk/>
            <pc:sldMk cId="1335155521" sldId="292"/>
            <ac:spMk id="6" creationId="{166C441F-5BBF-1E8B-6C75-3664AA446CE3}"/>
          </ac:spMkLst>
        </pc:spChg>
        <pc:picChg chg="add mod">
          <ac:chgData name="Sara Astudillo" userId="354f4a92-275b-42f6-85b1-f714e1fe0747" providerId="ADAL" clId="{65337D2F-6828-5D71-9EF5-9BA3531D12E0}" dt="2025-12-14T19:25:09.752" v="1380"/>
          <ac:picMkLst>
            <pc:docMk/>
            <pc:sldMk cId="1335155521" sldId="292"/>
            <ac:picMk id="4" creationId="{0C372F7D-D1A1-25CB-58BD-46860C41D420}"/>
          </ac:picMkLst>
        </pc:picChg>
      </pc:sldChg>
      <pc:sldChg chg="add mod modClrScheme chgLayout">
        <pc:chgData name="Sara Astudillo" userId="354f4a92-275b-42f6-85b1-f714e1fe0747" providerId="ADAL" clId="{65337D2F-6828-5D71-9EF5-9BA3531D12E0}" dt="2025-12-14T19:26:16.570" v="1392" actId="700"/>
        <pc:sldMkLst>
          <pc:docMk/>
          <pc:sldMk cId="2085664983" sldId="293"/>
        </pc:sldMkLst>
      </pc:sldChg>
      <pc:sldChg chg="new del">
        <pc:chgData name="Sara Astudillo" userId="354f4a92-275b-42f6-85b1-f714e1fe0747" providerId="ADAL" clId="{65337D2F-6828-5D71-9EF5-9BA3531D12E0}" dt="2025-12-14T19:29:09.645" v="1411" actId="680"/>
        <pc:sldMkLst>
          <pc:docMk/>
          <pc:sldMk cId="2849446482" sldId="294"/>
        </pc:sldMkLst>
      </pc:sldChg>
      <pc:sldMasterChg chg="addSp delSp modSp mod setBg addSldLayout delSldLayout modSldLayout sldLayoutOrd">
        <pc:chgData name="Sara Astudillo" userId="354f4a92-275b-42f6-85b1-f714e1fe0747" providerId="ADAL" clId="{65337D2F-6828-5D71-9EF5-9BA3531D12E0}" dt="2025-12-14T19:31:59.769" v="1432"/>
        <pc:sldMasterMkLst>
          <pc:docMk/>
          <pc:sldMasterMk cId="0" sldId="2147483648"/>
        </pc:sldMasterMkLst>
        <pc:picChg chg="add del mod">
          <ac:chgData name="Sara Astudillo" userId="354f4a92-275b-42f6-85b1-f714e1fe0747" providerId="ADAL" clId="{65337D2F-6828-5D71-9EF5-9BA3531D12E0}" dt="2025-12-14T17:29:06.750" v="62" actId="21"/>
          <ac:picMkLst>
            <pc:docMk/>
            <pc:sldMasterMk cId="0" sldId="2147483648"/>
            <ac:picMk id="2" creationId="{6230A8F3-A30C-6188-A274-46CE69ABE9DC}"/>
          </ac:picMkLst>
        </pc:picChg>
        <pc:picChg chg="add del mod">
          <ac:chgData name="Sara Astudillo" userId="354f4a92-275b-42f6-85b1-f714e1fe0747" providerId="ADAL" clId="{65337D2F-6828-5D71-9EF5-9BA3531D12E0}" dt="2025-12-14T17:29:06.750" v="62" actId="21"/>
          <ac:picMkLst>
            <pc:docMk/>
            <pc:sldMasterMk cId="0" sldId="2147483648"/>
            <ac:picMk id="4" creationId="{4DCF9862-D3CF-346D-A9BD-17F00CB9633E}"/>
          </ac:picMkLst>
        </pc:picChg>
        <pc:sldLayoutChg chg="addSp modSp mod setBg">
          <pc:chgData name="Sara Astudillo" userId="354f4a92-275b-42f6-85b1-f714e1fe0747" providerId="ADAL" clId="{65337D2F-6828-5D71-9EF5-9BA3531D12E0}" dt="2025-12-14T19:08:46.833" v="1118"/>
          <pc:sldLayoutMkLst>
            <pc:docMk/>
            <pc:sldMasterMk cId="0" sldId="2147483648"/>
            <pc:sldLayoutMk cId="0" sldId="2147483650"/>
          </pc:sldLayoutMkLst>
          <pc:spChg chg="add mod">
            <ac:chgData name="Sara Astudillo" userId="354f4a92-275b-42f6-85b1-f714e1fe0747" providerId="ADAL" clId="{65337D2F-6828-5D71-9EF5-9BA3531D12E0}" dt="2025-12-14T19:04:08.066" v="1049" actId="207"/>
            <ac:spMkLst>
              <pc:docMk/>
              <pc:sldMasterMk cId="0" sldId="2147483648"/>
              <pc:sldLayoutMk cId="0" sldId="2147483650"/>
              <ac:spMk id="2" creationId="{CE9116EF-C278-3E14-C388-02AB965867FF}"/>
            </ac:spMkLst>
          </pc:spChg>
          <pc:spChg chg="mod">
            <ac:chgData name="Sara Astudillo" userId="354f4a92-275b-42f6-85b1-f714e1fe0747" providerId="ADAL" clId="{65337D2F-6828-5D71-9EF5-9BA3531D12E0}" dt="2025-12-14T19:08:46.833" v="1118"/>
            <ac:spMkLst>
              <pc:docMk/>
              <pc:sldMasterMk cId="0" sldId="2147483648"/>
              <pc:sldLayoutMk cId="0" sldId="2147483650"/>
              <ac:spMk id="5" creationId="{140501A3-4E41-396B-167A-0DDA22E1F7E3}"/>
            </ac:spMkLst>
          </pc:spChg>
          <pc:grpChg chg="add mod">
            <ac:chgData name="Sara Astudillo" userId="354f4a92-275b-42f6-85b1-f714e1fe0747" providerId="ADAL" clId="{65337D2F-6828-5D71-9EF5-9BA3531D12E0}" dt="2025-12-14T19:08:46.833" v="1118"/>
            <ac:grpSpMkLst>
              <pc:docMk/>
              <pc:sldMasterMk cId="0" sldId="2147483648"/>
              <pc:sldLayoutMk cId="0" sldId="2147483650"/>
              <ac:grpSpMk id="4" creationId="{FC0DD95E-913E-65DB-D8BC-A65BA209134E}"/>
            </ac:grpSpMkLst>
          </pc:grpChg>
          <pc:picChg chg="add mod">
            <ac:chgData name="Sara Astudillo" userId="354f4a92-275b-42f6-85b1-f714e1fe0747" providerId="ADAL" clId="{65337D2F-6828-5D71-9EF5-9BA3531D12E0}" dt="2025-12-14T19:08:46.833" v="1118"/>
            <ac:picMkLst>
              <pc:docMk/>
              <pc:sldMasterMk cId="0" sldId="2147483648"/>
              <pc:sldLayoutMk cId="0" sldId="2147483650"/>
              <ac:picMk id="3" creationId="{231B8D7E-2BAE-0530-4080-06255F8AC39C}"/>
            </ac:picMkLst>
          </pc:picChg>
          <pc:picChg chg="mod">
            <ac:chgData name="Sara Astudillo" userId="354f4a92-275b-42f6-85b1-f714e1fe0747" providerId="ADAL" clId="{65337D2F-6828-5D71-9EF5-9BA3531D12E0}" dt="2025-12-14T19:08:46.833" v="1118"/>
            <ac:picMkLst>
              <pc:docMk/>
              <pc:sldMasterMk cId="0" sldId="2147483648"/>
              <pc:sldLayoutMk cId="0" sldId="2147483650"/>
              <ac:picMk id="6" creationId="{CC64BA06-9D39-F54C-F7CF-B79AF3BCFBD6}"/>
            </ac:picMkLst>
          </pc:picChg>
        </pc:sldLayoutChg>
        <pc:sldLayoutChg chg="addSp delSp modSp mod">
          <pc:chgData name="Sara Astudillo" userId="354f4a92-275b-42f6-85b1-f714e1fe0747" providerId="ADAL" clId="{65337D2F-6828-5D71-9EF5-9BA3531D12E0}" dt="2025-12-14T19:09:50.984" v="1125"/>
          <pc:sldLayoutMkLst>
            <pc:docMk/>
            <pc:sldMasterMk cId="0" sldId="2147483648"/>
            <pc:sldLayoutMk cId="0" sldId="2147483651"/>
          </pc:sldLayoutMkLst>
          <pc:spChg chg="mod">
            <ac:chgData name="Sara Astudillo" userId="354f4a92-275b-42f6-85b1-f714e1fe0747" providerId="ADAL" clId="{65337D2F-6828-5D71-9EF5-9BA3531D12E0}" dt="2025-12-14T19:08:58.369" v="1119"/>
            <ac:spMkLst>
              <pc:docMk/>
              <pc:sldMasterMk cId="0" sldId="2147483648"/>
              <pc:sldLayoutMk cId="0" sldId="2147483651"/>
              <ac:spMk id="5" creationId="{4A307541-E54D-77E5-8D82-6163B9CEFB80}"/>
            </ac:spMkLst>
          </pc:spChg>
          <pc:spChg chg="mod">
            <ac:chgData name="Sara Astudillo" userId="354f4a92-275b-42f6-85b1-f714e1fe0747" providerId="ADAL" clId="{65337D2F-6828-5D71-9EF5-9BA3531D12E0}" dt="2025-12-14T19:09:50.984" v="1125"/>
            <ac:spMkLst>
              <pc:docMk/>
              <pc:sldMasterMk cId="0" sldId="2147483648"/>
              <pc:sldLayoutMk cId="0" sldId="2147483651"/>
              <ac:spMk id="9" creationId="{E7AF178F-3BFD-4F32-0D61-4F9FB469A912}"/>
            </ac:spMkLst>
          </pc:spChg>
          <pc:grpChg chg="add del mod">
            <ac:chgData name="Sara Astudillo" userId="354f4a92-275b-42f6-85b1-f714e1fe0747" providerId="ADAL" clId="{65337D2F-6828-5D71-9EF5-9BA3531D12E0}" dt="2025-12-14T19:09:41.084" v="1124" actId="478"/>
            <ac:grpSpMkLst>
              <pc:docMk/>
              <pc:sldMasterMk cId="0" sldId="2147483648"/>
              <pc:sldLayoutMk cId="0" sldId="2147483651"/>
              <ac:grpSpMk id="4" creationId="{32AC0931-5AF8-9FA7-1468-085043B2A4A6}"/>
            </ac:grpSpMkLst>
          </pc:grpChg>
          <pc:grpChg chg="add mod">
            <ac:chgData name="Sara Astudillo" userId="354f4a92-275b-42f6-85b1-f714e1fe0747" providerId="ADAL" clId="{65337D2F-6828-5D71-9EF5-9BA3531D12E0}" dt="2025-12-14T19:09:50.984" v="1125"/>
            <ac:grpSpMkLst>
              <pc:docMk/>
              <pc:sldMasterMk cId="0" sldId="2147483648"/>
              <pc:sldLayoutMk cId="0" sldId="2147483651"/>
              <ac:grpSpMk id="8" creationId="{02339278-3CC1-3AF4-40A6-86FB0C48C310}"/>
            </ac:grpSpMkLst>
          </pc:grpChg>
          <pc:picChg chg="add del mod">
            <ac:chgData name="Sara Astudillo" userId="354f4a92-275b-42f6-85b1-f714e1fe0747" providerId="ADAL" clId="{65337D2F-6828-5D71-9EF5-9BA3531D12E0}" dt="2025-12-14T17:27:59.428" v="4" actId="21"/>
            <ac:picMkLst>
              <pc:docMk/>
              <pc:sldMasterMk cId="0" sldId="2147483648"/>
              <pc:sldLayoutMk cId="0" sldId="2147483651"/>
              <ac:picMk id="2" creationId="{A09A7CCF-FD0D-AD90-C20F-3FF15F5AEC39}"/>
            </ac:picMkLst>
          </pc:picChg>
          <pc:picChg chg="add del mod">
            <ac:chgData name="Sara Astudillo" userId="354f4a92-275b-42f6-85b1-f714e1fe0747" providerId="ADAL" clId="{65337D2F-6828-5D71-9EF5-9BA3531D12E0}" dt="2025-12-14T19:09:39.630" v="1123" actId="478"/>
            <ac:picMkLst>
              <pc:docMk/>
              <pc:sldMasterMk cId="0" sldId="2147483648"/>
              <pc:sldLayoutMk cId="0" sldId="2147483651"/>
              <ac:picMk id="3" creationId="{705F715B-CD6E-0F99-062F-00D410BB971E}"/>
            </ac:picMkLst>
          </pc:picChg>
          <pc:picChg chg="mod">
            <ac:chgData name="Sara Astudillo" userId="354f4a92-275b-42f6-85b1-f714e1fe0747" providerId="ADAL" clId="{65337D2F-6828-5D71-9EF5-9BA3531D12E0}" dt="2025-12-14T19:08:58.369" v="1119"/>
            <ac:picMkLst>
              <pc:docMk/>
              <pc:sldMasterMk cId="0" sldId="2147483648"/>
              <pc:sldLayoutMk cId="0" sldId="2147483651"/>
              <ac:picMk id="6" creationId="{686FA37D-13C0-F9A8-4DAA-CB09A8495824}"/>
            </ac:picMkLst>
          </pc:picChg>
          <pc:picChg chg="add mod">
            <ac:chgData name="Sara Astudillo" userId="354f4a92-275b-42f6-85b1-f714e1fe0747" providerId="ADAL" clId="{65337D2F-6828-5D71-9EF5-9BA3531D12E0}" dt="2025-12-14T19:09:50.984" v="1125"/>
            <ac:picMkLst>
              <pc:docMk/>
              <pc:sldMasterMk cId="0" sldId="2147483648"/>
              <pc:sldLayoutMk cId="0" sldId="2147483651"/>
              <ac:picMk id="7" creationId="{1AC88E29-DB27-78FF-CA2E-96F6E1E1B0CB}"/>
            </ac:picMkLst>
          </pc:picChg>
          <pc:picChg chg="mod">
            <ac:chgData name="Sara Astudillo" userId="354f4a92-275b-42f6-85b1-f714e1fe0747" providerId="ADAL" clId="{65337D2F-6828-5D71-9EF5-9BA3531D12E0}" dt="2025-12-14T19:09:50.984" v="1125"/>
            <ac:picMkLst>
              <pc:docMk/>
              <pc:sldMasterMk cId="0" sldId="2147483648"/>
              <pc:sldLayoutMk cId="0" sldId="2147483651"/>
              <ac:picMk id="10" creationId="{6054C516-6C79-3EE3-2178-B4A78FE9936C}"/>
            </ac:picMkLst>
          </pc:picChg>
        </pc:sldLayoutChg>
        <pc:sldLayoutChg chg="addSp delSp modSp mod ord">
          <pc:chgData name="Sara Astudillo" userId="354f4a92-275b-42f6-85b1-f714e1fe0747" providerId="ADAL" clId="{65337D2F-6828-5D71-9EF5-9BA3531D12E0}" dt="2025-12-14T19:11:44.993" v="1137" actId="1076"/>
          <pc:sldLayoutMkLst>
            <pc:docMk/>
            <pc:sldMasterMk cId="0" sldId="2147483648"/>
            <pc:sldLayoutMk cId="0" sldId="2147483653"/>
          </pc:sldLayoutMkLst>
          <pc:spChg chg="add mod">
            <ac:chgData name="Sara Astudillo" userId="354f4a92-275b-42f6-85b1-f714e1fe0747" providerId="ADAL" clId="{65337D2F-6828-5D71-9EF5-9BA3531D12E0}" dt="2025-12-14T19:09:07.642" v="1120"/>
            <ac:spMkLst>
              <pc:docMk/>
              <pc:sldMasterMk cId="0" sldId="2147483648"/>
              <pc:sldLayoutMk cId="0" sldId="2147483653"/>
              <ac:spMk id="3" creationId="{B41827FB-46B3-D268-DC67-048F75BFA062}"/>
            </ac:spMkLst>
          </pc:spChg>
          <pc:spChg chg="add del">
            <ac:chgData name="Sara Astudillo" userId="354f4a92-275b-42f6-85b1-f714e1fe0747" providerId="ADAL" clId="{65337D2F-6828-5D71-9EF5-9BA3531D12E0}" dt="2025-12-14T19:10:59.390" v="1128" actId="22"/>
            <ac:spMkLst>
              <pc:docMk/>
              <pc:sldMasterMk cId="0" sldId="2147483648"/>
              <pc:sldLayoutMk cId="0" sldId="2147483653"/>
              <ac:spMk id="5" creationId="{B9484BF2-1877-6495-F1CB-C5ABD65B23D1}"/>
            </ac:spMkLst>
          </pc:spChg>
          <pc:picChg chg="add mod">
            <ac:chgData name="Sara Astudillo" userId="354f4a92-275b-42f6-85b1-f714e1fe0747" providerId="ADAL" clId="{65337D2F-6828-5D71-9EF5-9BA3531D12E0}" dt="2025-12-14T19:09:07.642" v="1120"/>
            <ac:picMkLst>
              <pc:docMk/>
              <pc:sldMasterMk cId="0" sldId="2147483648"/>
              <pc:sldLayoutMk cId="0" sldId="2147483653"/>
              <ac:picMk id="2" creationId="{3A1E7E6C-B9A1-9B03-3419-9553E164A943}"/>
            </ac:picMkLst>
          </pc:picChg>
          <pc:picChg chg="add del mod">
            <ac:chgData name="Sara Astudillo" userId="354f4a92-275b-42f6-85b1-f714e1fe0747" providerId="ADAL" clId="{65337D2F-6828-5D71-9EF5-9BA3531D12E0}" dt="2025-12-14T19:11:17.246" v="1132" actId="21"/>
            <ac:picMkLst>
              <pc:docMk/>
              <pc:sldMasterMk cId="0" sldId="2147483648"/>
              <pc:sldLayoutMk cId="0" sldId="2147483653"/>
              <ac:picMk id="6" creationId="{C26C5F59-52DC-CF01-ACE2-E3AD809587A3}"/>
            </ac:picMkLst>
          </pc:picChg>
          <pc:picChg chg="add mod">
            <ac:chgData name="Sara Astudillo" userId="354f4a92-275b-42f6-85b1-f714e1fe0747" providerId="ADAL" clId="{65337D2F-6828-5D71-9EF5-9BA3531D12E0}" dt="2025-12-14T19:11:44.993" v="1137" actId="1076"/>
            <ac:picMkLst>
              <pc:docMk/>
              <pc:sldMasterMk cId="0" sldId="2147483648"/>
              <pc:sldLayoutMk cId="0" sldId="2147483653"/>
              <ac:picMk id="7" creationId="{5F14455F-2205-B285-B2E9-A9FADFF190AA}"/>
            </ac:picMkLst>
          </pc:picChg>
        </pc:sldLayoutChg>
        <pc:sldLayoutChg chg="addSp modSp del ord">
          <pc:chgData name="Sara Astudillo" userId="354f4a92-275b-42f6-85b1-f714e1fe0747" providerId="ADAL" clId="{65337D2F-6828-5D71-9EF5-9BA3531D12E0}" dt="2025-12-14T19:27:13.245" v="1399" actId="2696"/>
          <pc:sldLayoutMkLst>
            <pc:docMk/>
            <pc:sldMasterMk cId="0" sldId="2147483648"/>
            <pc:sldLayoutMk cId="0" sldId="2147483657"/>
          </pc:sldLayoutMkLst>
          <pc:spChg chg="add mod">
            <ac:chgData name="Sara Astudillo" userId="354f4a92-275b-42f6-85b1-f714e1fe0747" providerId="ADAL" clId="{65337D2F-6828-5D71-9EF5-9BA3531D12E0}" dt="2025-12-14T19:09:29.251" v="1121"/>
            <ac:spMkLst>
              <pc:docMk/>
              <pc:sldMasterMk cId="0" sldId="2147483648"/>
              <pc:sldLayoutMk cId="0" sldId="2147483657"/>
              <ac:spMk id="2" creationId="{20F467B8-69A3-FF45-BB5E-3B17E0CCB7AF}"/>
            </ac:spMkLst>
          </pc:spChg>
        </pc:sldLayoutChg>
        <pc:sldLayoutChg chg="addSp modSp add mod modTransition">
          <pc:chgData name="Sara Astudillo" userId="354f4a92-275b-42f6-85b1-f714e1fe0747" providerId="ADAL" clId="{65337D2F-6828-5D71-9EF5-9BA3531D12E0}" dt="2025-12-14T19:04:15.118" v="1050"/>
          <pc:sldLayoutMkLst>
            <pc:docMk/>
            <pc:sldMasterMk cId="0" sldId="2147483648"/>
            <pc:sldLayoutMk cId="1473676871" sldId="2147483660"/>
          </pc:sldLayoutMkLst>
          <pc:spChg chg="add mod">
            <ac:chgData name="Sara Astudillo" userId="354f4a92-275b-42f6-85b1-f714e1fe0747" providerId="ADAL" clId="{65337D2F-6828-5D71-9EF5-9BA3531D12E0}" dt="2025-12-14T19:04:15.118" v="1050"/>
            <ac:spMkLst>
              <pc:docMk/>
              <pc:sldMasterMk cId="0" sldId="2147483648"/>
              <pc:sldLayoutMk cId="1473676871" sldId="2147483660"/>
              <ac:spMk id="2" creationId="{3C70AC10-BAC4-B16B-441E-598CA65D866B}"/>
            </ac:spMkLst>
          </pc:spChg>
        </pc:sldLayoutChg>
        <pc:sldLayoutChg chg="addSp delSp modSp add mod modTransition">
          <pc:chgData name="Sara Astudillo" userId="354f4a92-275b-42f6-85b1-f714e1fe0747" providerId="ADAL" clId="{65337D2F-6828-5D71-9EF5-9BA3531D12E0}" dt="2025-12-14T19:11:57.687" v="1140" actId="1076"/>
          <pc:sldLayoutMkLst>
            <pc:docMk/>
            <pc:sldMasterMk cId="0" sldId="2147483648"/>
            <pc:sldLayoutMk cId="2491645790" sldId="2147483661"/>
          </pc:sldLayoutMkLst>
          <pc:spChg chg="mod">
            <ac:chgData name="Sara Astudillo" userId="354f4a92-275b-42f6-85b1-f714e1fe0747" providerId="ADAL" clId="{65337D2F-6828-5D71-9EF5-9BA3531D12E0}" dt="2025-12-14T19:04:49.892" v="1055" actId="207"/>
            <ac:spMkLst>
              <pc:docMk/>
              <pc:sldMasterMk cId="0" sldId="2147483648"/>
              <pc:sldLayoutMk cId="2491645790" sldId="2147483661"/>
              <ac:spMk id="4" creationId="{8CE2DC8C-15EE-78EA-D555-429391F95D59}"/>
            </ac:spMkLst>
          </pc:spChg>
          <pc:spChg chg="add mod">
            <ac:chgData name="Sara Astudillo" userId="354f4a92-275b-42f6-85b1-f714e1fe0747" providerId="ADAL" clId="{65337D2F-6828-5D71-9EF5-9BA3531D12E0}" dt="2025-12-14T19:11:49.948" v="1138" actId="207"/>
            <ac:spMkLst>
              <pc:docMk/>
              <pc:sldMasterMk cId="0" sldId="2147483648"/>
              <pc:sldLayoutMk cId="2491645790" sldId="2147483661"/>
              <ac:spMk id="6" creationId="{ACE43F38-467C-BF54-EB88-7636AC9AD014}"/>
            </ac:spMkLst>
          </pc:spChg>
          <pc:spChg chg="add mod">
            <ac:chgData name="Sara Astudillo" userId="354f4a92-275b-42f6-85b1-f714e1fe0747" providerId="ADAL" clId="{65337D2F-6828-5D71-9EF5-9BA3531D12E0}" dt="2025-12-14T19:08:15.383" v="1115" actId="167"/>
            <ac:spMkLst>
              <pc:docMk/>
              <pc:sldMasterMk cId="0" sldId="2147483648"/>
              <pc:sldLayoutMk cId="2491645790" sldId="2147483661"/>
              <ac:spMk id="16" creationId="{6AE0D165-A099-6F13-61C6-0070B7E5D642}"/>
            </ac:spMkLst>
          </pc:spChg>
          <pc:grpChg chg="add mod">
            <ac:chgData name="Sara Astudillo" userId="354f4a92-275b-42f6-85b1-f714e1fe0747" providerId="ADAL" clId="{65337D2F-6828-5D71-9EF5-9BA3531D12E0}" dt="2025-12-14T19:04:33.897" v="1052"/>
            <ac:grpSpMkLst>
              <pc:docMk/>
              <pc:sldMasterMk cId="0" sldId="2147483648"/>
              <pc:sldLayoutMk cId="2491645790" sldId="2147483661"/>
              <ac:grpSpMk id="3" creationId="{6A13F91B-31B5-B32A-DA86-2E722ECFDCA7}"/>
            </ac:grpSpMkLst>
          </pc:grpChg>
          <pc:grpChg chg="add mod">
            <ac:chgData name="Sara Astudillo" userId="354f4a92-275b-42f6-85b1-f714e1fe0747" providerId="ADAL" clId="{65337D2F-6828-5D71-9EF5-9BA3531D12E0}" dt="2025-12-14T19:08:22.910" v="1117" actId="167"/>
            <ac:grpSpMkLst>
              <pc:docMk/>
              <pc:sldMasterMk cId="0" sldId="2147483648"/>
              <pc:sldLayoutMk cId="2491645790" sldId="2147483661"/>
              <ac:grpSpMk id="17" creationId="{05E3DB8E-ED64-4364-5F2F-AD213A438675}"/>
            </ac:grpSpMkLst>
          </pc:grpChg>
          <pc:picChg chg="add mod">
            <ac:chgData name="Sara Astudillo" userId="354f4a92-275b-42f6-85b1-f714e1fe0747" providerId="ADAL" clId="{65337D2F-6828-5D71-9EF5-9BA3531D12E0}" dt="2025-12-14T19:04:33.897" v="1052"/>
            <ac:picMkLst>
              <pc:docMk/>
              <pc:sldMasterMk cId="0" sldId="2147483648"/>
              <pc:sldLayoutMk cId="2491645790" sldId="2147483661"/>
              <ac:picMk id="2" creationId="{AAED2519-B42B-E27C-D24A-3E49F4B39F5B}"/>
            </ac:picMkLst>
          </pc:picChg>
          <pc:picChg chg="mod">
            <ac:chgData name="Sara Astudillo" userId="354f4a92-275b-42f6-85b1-f714e1fe0747" providerId="ADAL" clId="{65337D2F-6828-5D71-9EF5-9BA3531D12E0}" dt="2025-12-14T19:05:06.684" v="1057" actId="207"/>
            <ac:picMkLst>
              <pc:docMk/>
              <pc:sldMasterMk cId="0" sldId="2147483648"/>
              <pc:sldLayoutMk cId="2491645790" sldId="2147483661"/>
              <ac:picMk id="5" creationId="{9262022E-6965-4604-33DB-99F6F638FBD0}"/>
            </ac:picMkLst>
          </pc:picChg>
          <pc:picChg chg="add del mod">
            <ac:chgData name="Sara Astudillo" userId="354f4a92-275b-42f6-85b1-f714e1fe0747" providerId="ADAL" clId="{65337D2F-6828-5D71-9EF5-9BA3531D12E0}" dt="2025-12-14T19:05:25.140" v="1059" actId="478"/>
            <ac:picMkLst>
              <pc:docMk/>
              <pc:sldMasterMk cId="0" sldId="2147483648"/>
              <pc:sldLayoutMk cId="2491645790" sldId="2147483661"/>
              <ac:picMk id="8" creationId="{47832AAE-6A3E-563E-8E52-3DBF76F5D168}"/>
            </ac:picMkLst>
          </pc:picChg>
          <pc:picChg chg="add del mod">
            <ac:chgData name="Sara Astudillo" userId="354f4a92-275b-42f6-85b1-f714e1fe0747" providerId="ADAL" clId="{65337D2F-6828-5D71-9EF5-9BA3531D12E0}" dt="2025-12-14T19:05:46" v="1062" actId="478"/>
            <ac:picMkLst>
              <pc:docMk/>
              <pc:sldMasterMk cId="0" sldId="2147483648"/>
              <pc:sldLayoutMk cId="2491645790" sldId="2147483661"/>
              <ac:picMk id="10" creationId="{A11A3BA4-0B17-C782-B9AE-F383681D5262}"/>
            </ac:picMkLst>
          </pc:picChg>
          <pc:picChg chg="add del mod">
            <ac:chgData name="Sara Astudillo" userId="354f4a92-275b-42f6-85b1-f714e1fe0747" providerId="ADAL" clId="{65337D2F-6828-5D71-9EF5-9BA3531D12E0}" dt="2025-12-14T19:05:54.670" v="1064" actId="478"/>
            <ac:picMkLst>
              <pc:docMk/>
              <pc:sldMasterMk cId="0" sldId="2147483648"/>
              <pc:sldLayoutMk cId="2491645790" sldId="2147483661"/>
              <ac:picMk id="12" creationId="{2BFC6199-4EEB-478E-0752-BB8BC50F348F}"/>
            </ac:picMkLst>
          </pc:picChg>
          <pc:picChg chg="add mod modCrop">
            <ac:chgData name="Sara Astudillo" userId="354f4a92-275b-42f6-85b1-f714e1fe0747" providerId="ADAL" clId="{65337D2F-6828-5D71-9EF5-9BA3531D12E0}" dt="2025-12-14T19:08:20.340" v="1116" actId="164"/>
            <ac:picMkLst>
              <pc:docMk/>
              <pc:sldMasterMk cId="0" sldId="2147483648"/>
              <pc:sldLayoutMk cId="2491645790" sldId="2147483661"/>
              <ac:picMk id="14" creationId="{9D61F4B6-D960-CF5F-A272-4B355F70F1C4}"/>
            </ac:picMkLst>
          </pc:picChg>
          <pc:picChg chg="add mod modCrop">
            <ac:chgData name="Sara Astudillo" userId="354f4a92-275b-42f6-85b1-f714e1fe0747" providerId="ADAL" clId="{65337D2F-6828-5D71-9EF5-9BA3531D12E0}" dt="2025-12-14T19:08:20.340" v="1116" actId="164"/>
            <ac:picMkLst>
              <pc:docMk/>
              <pc:sldMasterMk cId="0" sldId="2147483648"/>
              <pc:sldLayoutMk cId="2491645790" sldId="2147483661"/>
              <ac:picMk id="15" creationId="{ADB8B43F-8021-3F2F-9FCF-538B869AA04A}"/>
            </ac:picMkLst>
          </pc:picChg>
          <pc:picChg chg="add mod">
            <ac:chgData name="Sara Astudillo" userId="354f4a92-275b-42f6-85b1-f714e1fe0747" providerId="ADAL" clId="{65337D2F-6828-5D71-9EF5-9BA3531D12E0}" dt="2025-12-14T19:11:57.687" v="1140" actId="1076"/>
            <ac:picMkLst>
              <pc:docMk/>
              <pc:sldMasterMk cId="0" sldId="2147483648"/>
              <pc:sldLayoutMk cId="2491645790" sldId="2147483661"/>
              <ac:picMk id="18" creationId="{2F4EAC17-05B0-5128-F704-FE32EB8A658B}"/>
            </ac:picMkLst>
          </pc:picChg>
        </pc:sldLayoutChg>
        <pc:sldLayoutChg chg="add mod ord modTransition">
          <pc:chgData name="Sara Astudillo" userId="354f4a92-275b-42f6-85b1-f714e1fe0747" providerId="ADAL" clId="{65337D2F-6828-5D71-9EF5-9BA3531D12E0}" dt="2025-12-14T19:10:10.425" v="1126" actId="20578"/>
          <pc:sldLayoutMkLst>
            <pc:docMk/>
            <pc:sldMasterMk cId="0" sldId="2147483648"/>
            <pc:sldLayoutMk cId="449654890" sldId="2147483662"/>
          </pc:sldLayoutMkLst>
        </pc:sldLayoutChg>
        <pc:sldLayoutChg chg="addSp delSp modSp add mod modTransition">
          <pc:chgData name="Sara Astudillo" userId="354f4a92-275b-42f6-85b1-f714e1fe0747" providerId="ADAL" clId="{65337D2F-6828-5D71-9EF5-9BA3531D12E0}" dt="2025-12-14T19:31:59.769" v="1432"/>
          <pc:sldLayoutMkLst>
            <pc:docMk/>
            <pc:sldMasterMk cId="0" sldId="2147483648"/>
            <pc:sldLayoutMk cId="2859664051" sldId="2147483663"/>
          </pc:sldLayoutMkLst>
          <pc:spChg chg="del">
            <ac:chgData name="Sara Astudillo" userId="354f4a92-275b-42f6-85b1-f714e1fe0747" providerId="ADAL" clId="{65337D2F-6828-5D71-9EF5-9BA3531D12E0}" dt="2025-12-14T19:31:55.943" v="1430" actId="478"/>
            <ac:spMkLst>
              <pc:docMk/>
              <pc:sldMasterMk cId="0" sldId="2147483648"/>
              <pc:sldLayoutMk cId="2859664051" sldId="2147483663"/>
              <ac:spMk id="3" creationId="{B41827FB-46B3-D268-DC67-048F75BFA062}"/>
            </ac:spMkLst>
          </pc:spChg>
          <pc:spChg chg="add mod">
            <ac:chgData name="Sara Astudillo" userId="354f4a92-275b-42f6-85b1-f714e1fe0747" providerId="ADAL" clId="{65337D2F-6828-5D71-9EF5-9BA3531D12E0}" dt="2025-12-14T19:31:59.769" v="1432"/>
            <ac:spMkLst>
              <pc:docMk/>
              <pc:sldMasterMk cId="0" sldId="2147483648"/>
              <pc:sldLayoutMk cId="2859664051" sldId="2147483663"/>
              <ac:spMk id="4" creationId="{0E782030-2C33-87DB-6A8A-D1BC139E9E6C}"/>
            </ac:spMkLst>
          </pc:spChg>
          <pc:picChg chg="del">
            <ac:chgData name="Sara Astudillo" userId="354f4a92-275b-42f6-85b1-f714e1fe0747" providerId="ADAL" clId="{65337D2F-6828-5D71-9EF5-9BA3531D12E0}" dt="2025-12-14T19:31:55.943" v="1430" actId="478"/>
            <ac:picMkLst>
              <pc:docMk/>
              <pc:sldMasterMk cId="0" sldId="2147483648"/>
              <pc:sldLayoutMk cId="2859664051" sldId="2147483663"/>
              <ac:picMk id="2" creationId="{3A1E7E6C-B9A1-9B03-3419-9553E164A943}"/>
            </ac:picMkLst>
          </pc:picChg>
          <pc:picChg chg="del">
            <ac:chgData name="Sara Astudillo" userId="354f4a92-275b-42f6-85b1-f714e1fe0747" providerId="ADAL" clId="{65337D2F-6828-5D71-9EF5-9BA3531D12E0}" dt="2025-12-14T19:31:57.013" v="1431" actId="478"/>
            <ac:picMkLst>
              <pc:docMk/>
              <pc:sldMasterMk cId="0" sldId="2147483648"/>
              <pc:sldLayoutMk cId="2859664051" sldId="2147483663"/>
              <ac:picMk id="7" creationId="{5F14455F-2205-B285-B2E9-A9FADFF190AA}"/>
            </ac:picMkLst>
          </pc:picChg>
        </pc:sldLayoutChg>
      </pc:sldMasterChg>
    </pc:docChg>
  </pc:docChgLst>
  <pc:docChgLst>
    <pc:chgData name="Sara Astudillo" userId="S::sastudil@teco.com.ar::354f4a92-275b-42f6-85b1-f714e1fe0747" providerId="AD" clId="Web-{AC7E2184-A9E9-E16D-B516-BC23D69C9CC3}"/>
    <pc:docChg chg="modSld">
      <pc:chgData name="Sara Astudillo" userId="S::sastudil@teco.com.ar::354f4a92-275b-42f6-85b1-f714e1fe0747" providerId="AD" clId="Web-{AC7E2184-A9E9-E16D-B516-BC23D69C9CC3}" dt="2025-11-28T02:36:36.150" v="0" actId="1076"/>
      <pc:docMkLst>
        <pc:docMk/>
      </pc:docMkLst>
      <pc:sldChg chg="modSp">
        <pc:chgData name="Sara Astudillo" userId="S::sastudil@teco.com.ar::354f4a92-275b-42f6-85b1-f714e1fe0747" providerId="AD" clId="Web-{AC7E2184-A9E9-E16D-B516-BC23D69C9CC3}" dt="2025-11-28T02:36:36.150" v="0" actId="1076"/>
        <pc:sldMkLst>
          <pc:docMk/>
          <pc:sldMk cId="0" sldId="257"/>
        </pc:sldMkLst>
        <pc:picChg chg="mod">
          <ac:chgData name="Sara Astudillo" userId="S::sastudil@teco.com.ar::354f4a92-275b-42f6-85b1-f714e1fe0747" providerId="AD" clId="Web-{AC7E2184-A9E9-E16D-B516-BC23D69C9CC3}" dt="2025-11-28T02:36:36.150" v="0" actId="1076"/>
          <ac:picMkLst>
            <pc:docMk/>
            <pc:sldMk cId="0" sldId="257"/>
            <ac:picMk id="9" creationId="{42CC6D7E-23BE-08DB-290A-1654B05AA051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>
          <a:extLst>
            <a:ext uri="{FF2B5EF4-FFF2-40B4-BE49-F238E27FC236}">
              <a16:creationId xmlns:a16="http://schemas.microsoft.com/office/drawing/2014/main" id="{9D049372-8B4B-2BBB-3FC1-AD6931331C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2:notes">
            <a:extLst>
              <a:ext uri="{FF2B5EF4-FFF2-40B4-BE49-F238E27FC236}">
                <a16:creationId xmlns:a16="http://schemas.microsoft.com/office/drawing/2014/main" id="{F80AB401-1959-596D-6622-33FB5173E34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" name="Google Shape;53;p2:notes">
            <a:extLst>
              <a:ext uri="{FF2B5EF4-FFF2-40B4-BE49-F238E27FC236}">
                <a16:creationId xmlns:a16="http://schemas.microsoft.com/office/drawing/2014/main" id="{166EB3D3-CB42-1AF1-8984-F2099A790CC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70624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bg>
      <p:bgPr>
        <a:gradFill flip="none" rotWithShape="1">
          <a:gsLst>
            <a:gs pos="18000">
              <a:srgbClr val="05B7B8"/>
            </a:gs>
            <a:gs pos="95000">
              <a:srgbClr val="3705A2"/>
            </a:gs>
            <a:gs pos="51000">
              <a:srgbClr val="7126BC"/>
            </a:gs>
          </a:gsLst>
          <a:lin ang="1200000" scaled="0"/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preserve="1">
  <p:cSld name="1_Diapositiva de título">
    <p:bg>
      <p:bgPr>
        <a:gradFill flip="none" rotWithShape="1">
          <a:gsLst>
            <a:gs pos="18000">
              <a:srgbClr val="05B7B8"/>
            </a:gs>
            <a:gs pos="95000">
              <a:srgbClr val="3705A2"/>
            </a:gs>
            <a:gs pos="51000">
              <a:srgbClr val="7126BC"/>
            </a:gs>
          </a:gsLst>
          <a:lin ang="1200000" scaled="0"/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736768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 preserve="1">
  <p:cSld name="1_Diapositiva de título">
    <p:bg>
      <p:bgPr>
        <a:gradFill flip="none" rotWithShape="1">
          <a:gsLst>
            <a:gs pos="18000">
              <a:srgbClr val="05B7B8"/>
            </a:gs>
            <a:gs pos="95000">
              <a:srgbClr val="3705A2"/>
            </a:gs>
            <a:gs pos="51000">
              <a:srgbClr val="7126BC"/>
            </a:gs>
          </a:gsLst>
          <a:lin ang="1200000" scaled="0"/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upo 16">
            <a:extLst>
              <a:ext uri="{FF2B5EF4-FFF2-40B4-BE49-F238E27FC236}">
                <a16:creationId xmlns:a16="http://schemas.microsoft.com/office/drawing/2014/main" id="{05E3DB8E-ED64-4364-5F2F-AD213A438675}"/>
              </a:ext>
            </a:extLst>
          </p:cNvPr>
          <p:cNvGrpSpPr/>
          <p:nvPr userDrawn="1"/>
        </p:nvGrpSpPr>
        <p:grpSpPr>
          <a:xfrm>
            <a:off x="-11111" y="0"/>
            <a:ext cx="12203111" cy="6882714"/>
            <a:chOff x="-11111" y="0"/>
            <a:chExt cx="12203111" cy="6882714"/>
          </a:xfrm>
        </p:grpSpPr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9D61F4B6-D960-CF5F-A272-4B355F70F1C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 r="16275"/>
            <a:stretch>
              <a:fillRect/>
            </a:stretch>
          </p:blipFill>
          <p:spPr>
            <a:xfrm>
              <a:off x="1940678" y="0"/>
              <a:ext cx="10251322" cy="6858000"/>
            </a:xfrm>
            <a:prstGeom prst="rect">
              <a:avLst/>
            </a:prstGeom>
          </p:spPr>
        </p:pic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ADB8B43F-8021-3F2F-9FCF-538B869AA04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rcRect l="1" r="83958"/>
            <a:stretch>
              <a:fillRect/>
            </a:stretch>
          </p:blipFill>
          <p:spPr>
            <a:xfrm flipH="1">
              <a:off x="-11111" y="24714"/>
              <a:ext cx="1964176" cy="6858000"/>
            </a:xfrm>
            <a:prstGeom prst="rect">
              <a:avLst/>
            </a:prstGeom>
          </p:spPr>
        </p:pic>
      </p:grp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AE0D165-A099-6F13-61C6-0070B7E5D642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704A2"/>
              </a:gs>
              <a:gs pos="55000">
                <a:srgbClr val="50B6BE">
                  <a:alpha val="61000"/>
                </a:srgbClr>
              </a:gs>
              <a:gs pos="0">
                <a:srgbClr val="7126BC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n 1" descr="Icono&#10;&#10;El contenido generado por IA puede ser incorrecto.">
            <a:extLst>
              <a:ext uri="{FF2B5EF4-FFF2-40B4-BE49-F238E27FC236}">
                <a16:creationId xmlns:a16="http://schemas.microsoft.com/office/drawing/2014/main" id="{AAED2519-B42B-E27C-D24A-3E49F4B39F5B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" y="390372"/>
            <a:ext cx="6703627" cy="5874856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6A13F91B-31B5-B32A-DA86-2E722ECFDCA7}"/>
              </a:ext>
            </a:extLst>
          </p:cNvPr>
          <p:cNvGrpSpPr/>
          <p:nvPr userDrawn="1"/>
        </p:nvGrpSpPr>
        <p:grpSpPr>
          <a:xfrm>
            <a:off x="5084566" y="5917010"/>
            <a:ext cx="1890338" cy="350708"/>
            <a:chOff x="9532189" y="5886083"/>
            <a:chExt cx="2185358" cy="405442"/>
          </a:xfrm>
        </p:grpSpPr>
        <p:sp>
          <p:nvSpPr>
            <p:cNvPr id="4" name="Rectángulo: esquinas redondeadas 9">
              <a:extLst>
                <a:ext uri="{FF2B5EF4-FFF2-40B4-BE49-F238E27FC236}">
                  <a16:creationId xmlns:a16="http://schemas.microsoft.com/office/drawing/2014/main" id="{8CE2DC8C-15EE-78EA-D555-429391F95D59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9262022E-6965-4604-33DB-99F6F638FBD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sp>
        <p:nvSpPr>
          <p:cNvPr id="6" name="Rectángulo: esquinas redondeadas 9">
            <a:extLst>
              <a:ext uri="{FF2B5EF4-FFF2-40B4-BE49-F238E27FC236}">
                <a16:creationId xmlns:a16="http://schemas.microsoft.com/office/drawing/2014/main" id="{ACE43F38-467C-BF54-EB88-7636AC9AD014}"/>
              </a:ext>
            </a:extLst>
          </p:cNvPr>
          <p:cNvSpPr/>
          <p:nvPr userDrawn="1"/>
        </p:nvSpPr>
        <p:spPr>
          <a:xfrm>
            <a:off x="490816" y="390373"/>
            <a:ext cx="3422278" cy="517366"/>
          </a:xfrm>
          <a:prstGeom prst="roundRect">
            <a:avLst>
              <a:gd name="adj" fmla="val 345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8" name="Imagen 17">
            <a:extLst>
              <a:ext uri="{FF2B5EF4-FFF2-40B4-BE49-F238E27FC236}">
                <a16:creationId xmlns:a16="http://schemas.microsoft.com/office/drawing/2014/main" id="{2F4EAC17-05B0-5128-F704-FE32EB8A658B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48680" y="541991"/>
            <a:ext cx="1706550" cy="214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45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objetos">
  <p:cSld name="Título y objeto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E9116EF-C278-3E14-C388-02AB965867FF}"/>
              </a:ext>
            </a:extLst>
          </p:cNvPr>
          <p:cNvSpPr>
            <a:spLocks/>
          </p:cNvSpPr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0">
                <a:srgbClr val="3704A2"/>
              </a:gs>
              <a:gs pos="55000">
                <a:srgbClr val="50B6BE">
                  <a:alpha val="61000"/>
                </a:srgbClr>
              </a:gs>
              <a:gs pos="0">
                <a:srgbClr val="7126BC"/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3" name="Imagen 2" descr="Forma, Rectángulo&#10;&#10;AI-generated content may be incorrect.">
            <a:extLst>
              <a:ext uri="{FF2B5EF4-FFF2-40B4-BE49-F238E27FC236}">
                <a16:creationId xmlns:a16="http://schemas.microsoft.com/office/drawing/2014/main" id="{231B8D7E-2BAE-0530-4080-06255F8AC39C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" y="570634"/>
            <a:ext cx="11227224" cy="571673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FC0DD95E-913E-65DB-D8BC-A65BA209134E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5" name="Rectángulo: esquinas redondeadas 9">
              <a:extLst>
                <a:ext uri="{FF2B5EF4-FFF2-40B4-BE49-F238E27FC236}">
                  <a16:creationId xmlns:a16="http://schemas.microsoft.com/office/drawing/2014/main" id="{140501A3-4E41-396B-167A-0DDA22E1F7E3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CC64BA06-9D39-F54C-F7CF-B79AF3BCFB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 preserve="1">
  <p:cSld name="1_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Patrón de fondo&#10;&#10;AI-generated content may be incorrect.">
            <a:extLst>
              <a:ext uri="{FF2B5EF4-FFF2-40B4-BE49-F238E27FC236}">
                <a16:creationId xmlns:a16="http://schemas.microsoft.com/office/drawing/2014/main" id="{705F715B-CD6E-0F99-062F-00D410BB971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5" y="580444"/>
            <a:ext cx="11213570" cy="5697112"/>
          </a:xfrm>
          <a:prstGeom prst="rect">
            <a:avLst/>
          </a:prstGeom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32AC0931-5AF8-9FA7-1468-085043B2A4A6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5" name="Rectángulo: esquinas redondeadas 9">
              <a:extLst>
                <a:ext uri="{FF2B5EF4-FFF2-40B4-BE49-F238E27FC236}">
                  <a16:creationId xmlns:a16="http://schemas.microsoft.com/office/drawing/2014/main" id="{4A307541-E54D-77E5-8D82-6163B9CEFB80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686FA37D-13C0-F9A8-4DAA-CB09A849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49654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Forma&#10;&#10;AI-generated content may be incorrect.">
            <a:extLst>
              <a:ext uri="{FF2B5EF4-FFF2-40B4-BE49-F238E27FC236}">
                <a16:creationId xmlns:a16="http://schemas.microsoft.com/office/drawing/2014/main" id="{3A1E7E6C-B9A1-9B03-3419-9553E164A9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2" y="580443"/>
            <a:ext cx="11213570" cy="5697113"/>
          </a:xfrm>
          <a:prstGeom prst="rect">
            <a:avLst/>
          </a:prstGeom>
        </p:spPr>
      </p:pic>
      <p:sp>
        <p:nvSpPr>
          <p:cNvPr id="3" name="Rectángulo: esquinas redondeadas 9">
            <a:extLst>
              <a:ext uri="{FF2B5EF4-FFF2-40B4-BE49-F238E27FC236}">
                <a16:creationId xmlns:a16="http://schemas.microsoft.com/office/drawing/2014/main" id="{B41827FB-46B3-D268-DC67-048F75BFA062}"/>
              </a:ext>
            </a:extLst>
          </p:cNvPr>
          <p:cNvSpPr/>
          <p:nvPr userDrawn="1"/>
        </p:nvSpPr>
        <p:spPr>
          <a:xfrm>
            <a:off x="496041" y="580444"/>
            <a:ext cx="2198749" cy="500700"/>
          </a:xfrm>
          <a:prstGeom prst="roundRect">
            <a:avLst>
              <a:gd name="adj" fmla="val 2212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5F14455F-2205-B285-B2E9-A9FADFF190A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40512" y="726775"/>
            <a:ext cx="1706550" cy="21413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preserve="1">
  <p:cSld name="1_Comparación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0E782030-2C33-87DB-6A8A-D1BC139E9E6C}"/>
              </a:ext>
            </a:extLst>
          </p:cNvPr>
          <p:cNvSpPr/>
          <p:nvPr userDrawn="1"/>
        </p:nvSpPr>
        <p:spPr>
          <a:xfrm>
            <a:off x="482388" y="580443"/>
            <a:ext cx="11213570" cy="5697112"/>
          </a:xfrm>
          <a:prstGeom prst="roundRect">
            <a:avLst>
              <a:gd name="adj" fmla="val 3674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85966405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Forma, Rectángulo&#10;&#10;AI-generated content may be incorrect.">
            <a:extLst>
              <a:ext uri="{FF2B5EF4-FFF2-40B4-BE49-F238E27FC236}">
                <a16:creationId xmlns:a16="http://schemas.microsoft.com/office/drawing/2014/main" id="{1AC88E29-DB27-78FF-CA2E-96F6E1E1B0C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" y="570634"/>
            <a:ext cx="11227224" cy="5716732"/>
          </a:xfrm>
          <a:prstGeom prst="rect">
            <a:avLst/>
          </a:prstGeom>
        </p:spPr>
      </p:pic>
      <p:grpSp>
        <p:nvGrpSpPr>
          <p:cNvPr id="8" name="Grupo 7">
            <a:extLst>
              <a:ext uri="{FF2B5EF4-FFF2-40B4-BE49-F238E27FC236}">
                <a16:creationId xmlns:a16="http://schemas.microsoft.com/office/drawing/2014/main" id="{02339278-3CC1-3AF4-40A6-86FB0C48C310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9" name="Rectángulo: esquinas redondeadas 9">
              <a:extLst>
                <a:ext uri="{FF2B5EF4-FFF2-40B4-BE49-F238E27FC236}">
                  <a16:creationId xmlns:a16="http://schemas.microsoft.com/office/drawing/2014/main" id="{E7AF178F-3BFD-4F32-0D61-4F9FB469A912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6054C516-6C79-3EE3-2178-B4A78FE993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00000">
              <a:srgbClr val="0C2B50"/>
            </a:gs>
            <a:gs pos="0">
              <a:srgbClr val="50B6BE"/>
            </a:gs>
            <a:gs pos="52000">
              <a:srgbClr val="7126BC"/>
            </a:gs>
          </a:gsLst>
          <a:lin ang="12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61" r:id="rId3"/>
    <p:sldLayoutId id="2147483650" r:id="rId4"/>
    <p:sldLayoutId id="2147483662" r:id="rId5"/>
    <p:sldLayoutId id="2147483653" r:id="rId6"/>
    <p:sldLayoutId id="2147483663" r:id="rId7"/>
    <p:sldLayoutId id="2147483651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6.png"/><Relationship Id="rId18" Type="http://schemas.openxmlformats.org/officeDocument/2006/relationships/image" Target="../media/image41.png"/><Relationship Id="rId26" Type="http://schemas.openxmlformats.org/officeDocument/2006/relationships/image" Target="../media/image49.png"/><Relationship Id="rId39" Type="http://schemas.openxmlformats.org/officeDocument/2006/relationships/image" Target="../media/image62.png"/><Relationship Id="rId21" Type="http://schemas.openxmlformats.org/officeDocument/2006/relationships/image" Target="../media/image44.png"/><Relationship Id="rId34" Type="http://schemas.openxmlformats.org/officeDocument/2006/relationships/image" Target="../media/image57.png"/><Relationship Id="rId42" Type="http://schemas.openxmlformats.org/officeDocument/2006/relationships/image" Target="../media/image65.png"/><Relationship Id="rId47" Type="http://schemas.openxmlformats.org/officeDocument/2006/relationships/image" Target="../media/image70.png"/><Relationship Id="rId50" Type="http://schemas.openxmlformats.org/officeDocument/2006/relationships/image" Target="../media/image73.png"/><Relationship Id="rId55" Type="http://schemas.openxmlformats.org/officeDocument/2006/relationships/image" Target="../media/image77.emf"/><Relationship Id="rId7" Type="http://schemas.openxmlformats.org/officeDocument/2006/relationships/image" Target="../media/image30.png"/><Relationship Id="rId2" Type="http://schemas.openxmlformats.org/officeDocument/2006/relationships/image" Target="../media/image16.png"/><Relationship Id="rId16" Type="http://schemas.openxmlformats.org/officeDocument/2006/relationships/image" Target="../media/image39.png"/><Relationship Id="rId29" Type="http://schemas.openxmlformats.org/officeDocument/2006/relationships/image" Target="../media/image52.png"/><Relationship Id="rId11" Type="http://schemas.openxmlformats.org/officeDocument/2006/relationships/image" Target="../media/image34.png"/><Relationship Id="rId24" Type="http://schemas.openxmlformats.org/officeDocument/2006/relationships/image" Target="../media/image47.png"/><Relationship Id="rId32" Type="http://schemas.openxmlformats.org/officeDocument/2006/relationships/image" Target="../media/image55.png"/><Relationship Id="rId37" Type="http://schemas.openxmlformats.org/officeDocument/2006/relationships/image" Target="../media/image60.png"/><Relationship Id="rId40" Type="http://schemas.openxmlformats.org/officeDocument/2006/relationships/image" Target="../media/image63.png"/><Relationship Id="rId45" Type="http://schemas.openxmlformats.org/officeDocument/2006/relationships/image" Target="../media/image68.png"/><Relationship Id="rId53" Type="http://schemas.openxmlformats.org/officeDocument/2006/relationships/image" Target="../media/image75.png"/><Relationship Id="rId5" Type="http://schemas.openxmlformats.org/officeDocument/2006/relationships/image" Target="../media/image28.png"/><Relationship Id="rId10" Type="http://schemas.openxmlformats.org/officeDocument/2006/relationships/image" Target="../media/image33.png"/><Relationship Id="rId19" Type="http://schemas.openxmlformats.org/officeDocument/2006/relationships/image" Target="../media/image42.png"/><Relationship Id="rId31" Type="http://schemas.openxmlformats.org/officeDocument/2006/relationships/image" Target="../media/image54.png"/><Relationship Id="rId44" Type="http://schemas.openxmlformats.org/officeDocument/2006/relationships/image" Target="../media/image67.png"/><Relationship Id="rId52" Type="http://schemas.openxmlformats.org/officeDocument/2006/relationships/image" Target="../media/image74.svg"/><Relationship Id="rId4" Type="http://schemas.openxmlformats.org/officeDocument/2006/relationships/image" Target="../media/image27.png"/><Relationship Id="rId9" Type="http://schemas.openxmlformats.org/officeDocument/2006/relationships/image" Target="../media/image32.png"/><Relationship Id="rId14" Type="http://schemas.openxmlformats.org/officeDocument/2006/relationships/image" Target="../media/image37.png"/><Relationship Id="rId22" Type="http://schemas.openxmlformats.org/officeDocument/2006/relationships/image" Target="../media/image45.png"/><Relationship Id="rId27" Type="http://schemas.openxmlformats.org/officeDocument/2006/relationships/image" Target="../media/image50.png"/><Relationship Id="rId30" Type="http://schemas.openxmlformats.org/officeDocument/2006/relationships/image" Target="../media/image53.png"/><Relationship Id="rId35" Type="http://schemas.openxmlformats.org/officeDocument/2006/relationships/image" Target="../media/image58.png"/><Relationship Id="rId43" Type="http://schemas.openxmlformats.org/officeDocument/2006/relationships/image" Target="../media/image66.png"/><Relationship Id="rId48" Type="http://schemas.openxmlformats.org/officeDocument/2006/relationships/image" Target="../media/image71.png"/><Relationship Id="rId56" Type="http://schemas.openxmlformats.org/officeDocument/2006/relationships/image" Target="../media/image78.emf"/><Relationship Id="rId8" Type="http://schemas.openxmlformats.org/officeDocument/2006/relationships/image" Target="../media/image31.png"/><Relationship Id="rId51" Type="http://schemas.openxmlformats.org/officeDocument/2006/relationships/image" Target="../media/image12.png"/><Relationship Id="rId3" Type="http://schemas.openxmlformats.org/officeDocument/2006/relationships/image" Target="../media/image26.png"/><Relationship Id="rId12" Type="http://schemas.openxmlformats.org/officeDocument/2006/relationships/image" Target="../media/image35.png"/><Relationship Id="rId17" Type="http://schemas.openxmlformats.org/officeDocument/2006/relationships/image" Target="../media/image40.png"/><Relationship Id="rId25" Type="http://schemas.openxmlformats.org/officeDocument/2006/relationships/image" Target="../media/image48.png"/><Relationship Id="rId33" Type="http://schemas.openxmlformats.org/officeDocument/2006/relationships/image" Target="../media/image56.png"/><Relationship Id="rId38" Type="http://schemas.openxmlformats.org/officeDocument/2006/relationships/image" Target="../media/image61.png"/><Relationship Id="rId46" Type="http://schemas.openxmlformats.org/officeDocument/2006/relationships/image" Target="../media/image69.png"/><Relationship Id="rId20" Type="http://schemas.openxmlformats.org/officeDocument/2006/relationships/image" Target="../media/image43.png"/><Relationship Id="rId41" Type="http://schemas.openxmlformats.org/officeDocument/2006/relationships/image" Target="../media/image64.png"/><Relationship Id="rId54" Type="http://schemas.openxmlformats.org/officeDocument/2006/relationships/image" Target="../media/image76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9.png"/><Relationship Id="rId15" Type="http://schemas.openxmlformats.org/officeDocument/2006/relationships/image" Target="../media/image38.png"/><Relationship Id="rId23" Type="http://schemas.openxmlformats.org/officeDocument/2006/relationships/image" Target="../media/image46.png"/><Relationship Id="rId28" Type="http://schemas.openxmlformats.org/officeDocument/2006/relationships/image" Target="../media/image51.png"/><Relationship Id="rId36" Type="http://schemas.openxmlformats.org/officeDocument/2006/relationships/image" Target="../media/image59.png"/><Relationship Id="rId49" Type="http://schemas.openxmlformats.org/officeDocument/2006/relationships/image" Target="../media/image7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svg"/><Relationship Id="rId4" Type="http://schemas.openxmlformats.org/officeDocument/2006/relationships/image" Target="../media/image1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6000">
              <a:srgbClr val="05B7B8"/>
            </a:gs>
            <a:gs pos="64000">
              <a:srgbClr val="3705A2"/>
            </a:gs>
          </a:gsLst>
          <a:lin ang="1200000" scaled="0"/>
        </a:gra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: esquinas redondeadas 9">
            <a:extLst>
              <a:ext uri="{FF2B5EF4-FFF2-40B4-BE49-F238E27FC236}">
                <a16:creationId xmlns:a16="http://schemas.microsoft.com/office/drawing/2014/main" id="{D177EB8D-59E2-EA18-9DCE-9CB9A52DE1C3}"/>
              </a:ext>
            </a:extLst>
          </p:cNvPr>
          <p:cNvSpPr/>
          <p:nvPr/>
        </p:nvSpPr>
        <p:spPr>
          <a:xfrm>
            <a:off x="417771" y="543033"/>
            <a:ext cx="3411510" cy="455807"/>
          </a:xfrm>
          <a:prstGeom prst="roundRect">
            <a:avLst>
              <a:gd name="adj" fmla="val 345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Forma libre 8">
            <a:extLst>
              <a:ext uri="{FF2B5EF4-FFF2-40B4-BE49-F238E27FC236}">
                <a16:creationId xmlns:a16="http://schemas.microsoft.com/office/drawing/2014/main" id="{DB7FDE12-BC28-07A6-1E09-E9791D35ADF5}"/>
              </a:ext>
            </a:extLst>
          </p:cNvPr>
          <p:cNvSpPr/>
          <p:nvPr/>
        </p:nvSpPr>
        <p:spPr>
          <a:xfrm>
            <a:off x="417771" y="543033"/>
            <a:ext cx="11356459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blipFill dpi="0" rotWithShape="1">
            <a:blip r:embed="rId3"/>
            <a:srcRect/>
            <a:stretch>
              <a:fillRect/>
            </a:stretch>
          </a:blipFill>
          <a:ln w="4446" cap="flat">
            <a:noFill/>
            <a:prstDash val="solid"/>
            <a:miter/>
          </a:ln>
        </p:spPr>
        <p:txBody>
          <a:bodyPr/>
          <a:lstStyle/>
          <a:p>
            <a:endParaRPr lang="es-AR"/>
          </a:p>
        </p:txBody>
      </p:sp>
      <p:sp>
        <p:nvSpPr>
          <p:cNvPr id="10" name="Forma libre 13">
            <a:extLst>
              <a:ext uri="{FF2B5EF4-FFF2-40B4-BE49-F238E27FC236}">
                <a16:creationId xmlns:a16="http://schemas.microsoft.com/office/drawing/2014/main" id="{E631EEBD-7E64-F234-3CBE-0497A8C88A52}"/>
              </a:ext>
            </a:extLst>
          </p:cNvPr>
          <p:cNvSpPr/>
          <p:nvPr/>
        </p:nvSpPr>
        <p:spPr>
          <a:xfrm>
            <a:off x="417770" y="543033"/>
            <a:ext cx="11356459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gradFill flip="none" rotWithShape="1">
            <a:gsLst>
              <a:gs pos="0">
                <a:srgbClr val="0C2B50"/>
              </a:gs>
              <a:gs pos="49000">
                <a:srgbClr val="50B6BE">
                  <a:alpha val="59000"/>
                </a:srgbClr>
              </a:gs>
              <a:gs pos="100000">
                <a:srgbClr val="3704A2"/>
              </a:gs>
            </a:gsLst>
            <a:path path="circle">
              <a:fillToRect l="100000" t="100000"/>
            </a:path>
            <a:tileRect r="-100000" b="-100000"/>
          </a:gradFill>
          <a:ln w="4446" cap="flat">
            <a:noFill/>
            <a:prstDash val="solid"/>
            <a:miter/>
          </a:ln>
        </p:spPr>
        <p:txBody>
          <a:bodyPr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/>
              <a:t>v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8DBE73D9-BC62-ED6F-68F0-1C887957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0224" y="5993930"/>
            <a:ext cx="829203" cy="189532"/>
          </a:xfrm>
          <a:prstGeom prst="rect">
            <a:avLst/>
          </a:prstGeom>
        </p:spPr>
      </p:pic>
      <p:sp>
        <p:nvSpPr>
          <p:cNvPr id="58" name="Google Shape;58;p2"/>
          <p:cNvSpPr txBox="1"/>
          <p:nvPr/>
        </p:nvSpPr>
        <p:spPr>
          <a:xfrm>
            <a:off x="1199072" y="2418508"/>
            <a:ext cx="5700600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5400">
                <a:solidFill>
                  <a:schemeClr val="lt1"/>
                </a:solidFill>
                <a:latin typeface="Pulso" pitchFamily="2" charset="0"/>
                <a:sym typeface="Arial"/>
              </a:rPr>
              <a:t>Título de la presentación acá</a:t>
            </a:r>
            <a:endParaRPr sz="5400">
              <a:latin typeface="Pulso" pitchFamily="2" charset="0"/>
            </a:endParaRPr>
          </a:p>
        </p:txBody>
      </p:sp>
      <p:sp>
        <p:nvSpPr>
          <p:cNvPr id="59" name="Google Shape;59;p2"/>
          <p:cNvSpPr txBox="1"/>
          <p:nvPr/>
        </p:nvSpPr>
        <p:spPr>
          <a:xfrm>
            <a:off x="1199072" y="4283468"/>
            <a:ext cx="3411511" cy="3539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bg1"/>
                </a:solidFill>
                <a:latin typeface="Pulso Light" pitchFamily="2" charset="0"/>
                <a:sym typeface="Arial"/>
              </a:rPr>
              <a:t>Subtítulo de la presentación</a:t>
            </a:r>
            <a:endParaRPr>
              <a:solidFill>
                <a:schemeClr val="bg1"/>
              </a:solidFill>
              <a:latin typeface="Pulso Light" pitchFamily="2" charset="0"/>
            </a:endParaRPr>
          </a:p>
        </p:txBody>
      </p:sp>
      <p:pic>
        <p:nvPicPr>
          <p:cNvPr id="9" name="Google Shape;190;p6">
            <a:extLst>
              <a:ext uri="{FF2B5EF4-FFF2-40B4-BE49-F238E27FC236}">
                <a16:creationId xmlns:a16="http://schemas.microsoft.com/office/drawing/2014/main" id="{42CC6D7E-23BE-08DB-290A-1654B05AA05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4877" y="653706"/>
            <a:ext cx="1617298" cy="234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 descr="Imagen que contiene Forma&#10;&#10;AI-generated content may be incorrect.">
            <a:extLst>
              <a:ext uri="{FF2B5EF4-FFF2-40B4-BE49-F238E27FC236}">
                <a16:creationId xmlns:a16="http://schemas.microsoft.com/office/drawing/2014/main" id="{FD799487-C334-8DA7-B5A0-E24E28838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2" y="580443"/>
            <a:ext cx="11213570" cy="569711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2599DA3-2D84-E1F1-A33A-DE9D81581856}"/>
              </a:ext>
            </a:extLst>
          </p:cNvPr>
          <p:cNvSpPr txBox="1"/>
          <p:nvPr/>
        </p:nvSpPr>
        <p:spPr>
          <a:xfrm>
            <a:off x="3135086" y="1695521"/>
            <a:ext cx="75005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2400" err="1">
                <a:solidFill>
                  <a:srgbClr val="9B3AFC"/>
                </a:solidFill>
                <a:latin typeface="Pulso" pitchFamily="2" charset="0"/>
              </a:rPr>
              <a:t>Lorem</a:t>
            </a:r>
            <a:r>
              <a:rPr lang="es-AR" sz="2400">
                <a:solidFill>
                  <a:srgbClr val="9B3AFC"/>
                </a:solidFill>
                <a:latin typeface="Pulso" pitchFamily="2" charset="0"/>
              </a:rPr>
              <a:t> </a:t>
            </a:r>
            <a:r>
              <a:rPr lang="es-AR" sz="2400" err="1">
                <a:solidFill>
                  <a:srgbClr val="9B3AFC"/>
                </a:solidFill>
                <a:latin typeface="Pulso" pitchFamily="2" charset="0"/>
              </a:rPr>
              <a:t>ipsum</a:t>
            </a:r>
            <a:r>
              <a:rPr lang="es-AR" sz="2400">
                <a:solidFill>
                  <a:srgbClr val="9B3AFC"/>
                </a:solidFill>
                <a:latin typeface="Pulso" pitchFamily="2" charset="0"/>
              </a:rPr>
              <a:t> </a:t>
            </a:r>
            <a:r>
              <a:rPr lang="es-AR" sz="2400">
                <a:latin typeface="Pulso Light" pitchFamily="2" charset="0"/>
              </a:rPr>
              <a:t>dolor </a:t>
            </a:r>
            <a:r>
              <a:rPr lang="es-AR" sz="2400" err="1">
                <a:latin typeface="Pulso Light" pitchFamily="2" charset="0"/>
              </a:rPr>
              <a:t>sit</a:t>
            </a:r>
            <a:r>
              <a:rPr lang="es-AR" sz="2400">
                <a:latin typeface="Pulso Light" pitchFamily="2" charset="0"/>
              </a:rPr>
              <a:t> </a:t>
            </a:r>
            <a:r>
              <a:rPr lang="es-AR" sz="2400" err="1">
                <a:latin typeface="Pulso Light" pitchFamily="2" charset="0"/>
              </a:rPr>
              <a:t>amet</a:t>
            </a:r>
            <a:r>
              <a:rPr lang="es-AR" sz="2400">
                <a:latin typeface="Pulso Light" pitchFamily="2" charset="0"/>
              </a:rPr>
              <a:t>, </a:t>
            </a:r>
            <a:r>
              <a:rPr lang="es-AR" sz="2400" err="1">
                <a:solidFill>
                  <a:srgbClr val="042C50"/>
                </a:solidFill>
                <a:latin typeface="Pulso Light" pitchFamily="2" charset="0"/>
              </a:rPr>
              <a:t>consectetuer</a:t>
            </a:r>
            <a:r>
              <a:rPr lang="es-AR" sz="24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2400" err="1">
                <a:solidFill>
                  <a:srgbClr val="042C50"/>
                </a:solidFill>
                <a:latin typeface="Pulso Light" pitchFamily="2" charset="0"/>
              </a:rPr>
              <a:t>adipiscing</a:t>
            </a:r>
            <a:r>
              <a:rPr lang="es-AR" sz="24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2400" err="1">
                <a:solidFill>
                  <a:srgbClr val="042C50"/>
                </a:solidFill>
                <a:latin typeface="Pulso Light" pitchFamily="2" charset="0"/>
              </a:rPr>
              <a:t>elit</a:t>
            </a:r>
            <a:r>
              <a:rPr lang="es-AR" sz="2400">
                <a:solidFill>
                  <a:srgbClr val="042C50"/>
                </a:solidFill>
                <a:latin typeface="Pulso Light" pitchFamily="2" charset="0"/>
              </a:rPr>
              <a:t>, sed </a:t>
            </a:r>
            <a:r>
              <a:rPr lang="es-AR" sz="2400" err="1">
                <a:solidFill>
                  <a:srgbClr val="042C50"/>
                </a:solidFill>
                <a:latin typeface="Pulso Light" pitchFamily="2" charset="0"/>
              </a:rPr>
              <a:t>diam</a:t>
            </a:r>
            <a:r>
              <a:rPr lang="es-AR" sz="2400">
                <a:solidFill>
                  <a:srgbClr val="A73DFC"/>
                </a:solidFill>
                <a:latin typeface="Pulso Light" pitchFamily="2" charset="0"/>
              </a:rPr>
              <a:t> </a:t>
            </a:r>
            <a:r>
              <a:rPr lang="es-AR" sz="2400" err="1">
                <a:latin typeface="Pulso Light" pitchFamily="2" charset="0"/>
              </a:rPr>
              <a:t>nonummy</a:t>
            </a:r>
            <a:r>
              <a:rPr lang="es-AR" sz="2400">
                <a:latin typeface="Pulso Light" pitchFamily="2" charset="0"/>
              </a:rPr>
              <a:t> </a:t>
            </a:r>
            <a:r>
              <a:rPr lang="es-AR" sz="2400" err="1">
                <a:latin typeface="Pulso Light" pitchFamily="2" charset="0"/>
              </a:rPr>
              <a:t>nibh</a:t>
            </a:r>
            <a:r>
              <a:rPr lang="es-AR" sz="2400">
                <a:latin typeface="Pulso Light" pitchFamily="2" charset="0"/>
              </a:rPr>
              <a:t> </a:t>
            </a:r>
            <a:r>
              <a:rPr lang="es-AR" sz="2400" err="1">
                <a:latin typeface="Pulso Light" pitchFamily="2" charset="0"/>
              </a:rPr>
              <a:t>euismod</a:t>
            </a:r>
            <a:endParaRPr lang="es-AR" sz="2400">
              <a:latin typeface="Pulso Light" pitchFamily="2" charset="0"/>
            </a:endParaRPr>
          </a:p>
        </p:txBody>
      </p:sp>
      <p:pic>
        <p:nvPicPr>
          <p:cNvPr id="3" name="Imagen 2" descr="Imagen que contiene objeto, tabla&#10;&#10;AI-generated content may be incorrect.">
            <a:extLst>
              <a:ext uri="{FF2B5EF4-FFF2-40B4-BE49-F238E27FC236}">
                <a16:creationId xmlns:a16="http://schemas.microsoft.com/office/drawing/2014/main" id="{96B545AE-4FF3-C228-CADE-D358FBAA4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87" y="3202942"/>
            <a:ext cx="2651346" cy="2266009"/>
          </a:xfrm>
          <a:prstGeom prst="rect">
            <a:avLst/>
          </a:prstGeom>
        </p:spPr>
      </p:pic>
      <p:pic>
        <p:nvPicPr>
          <p:cNvPr id="9" name="Imagen 8" descr="Imagen de la pantalla de un video juego&#10;&#10;AI-generated content may be incorrect.">
            <a:extLst>
              <a:ext uri="{FF2B5EF4-FFF2-40B4-BE49-F238E27FC236}">
                <a16:creationId xmlns:a16="http://schemas.microsoft.com/office/drawing/2014/main" id="{6A16A522-D717-39EB-D481-B9C8B3804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7" y="3202942"/>
            <a:ext cx="2651346" cy="2266009"/>
          </a:xfrm>
          <a:prstGeom prst="rect">
            <a:avLst/>
          </a:prstGeom>
        </p:spPr>
      </p:pic>
      <p:pic>
        <p:nvPicPr>
          <p:cNvPr id="13" name="Imagen 12" descr="Patrón de fondo&#10;&#10;AI-generated content may be incorrect.">
            <a:extLst>
              <a:ext uri="{FF2B5EF4-FFF2-40B4-BE49-F238E27FC236}">
                <a16:creationId xmlns:a16="http://schemas.microsoft.com/office/drawing/2014/main" id="{2B07A7CC-1DEF-2A99-2A50-76FFE8E1E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54" y="3202942"/>
            <a:ext cx="2651346" cy="226600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C144D3F-CBC1-B6B9-0AFD-A87AB33F5417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3449A33-F89F-6683-D9FE-2A49FEE6CB19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D2F7440-A3F7-9530-2538-71DDEB0C535F}"/>
              </a:ext>
            </a:extLst>
          </p:cNvPr>
          <p:cNvSpPr txBox="1"/>
          <p:nvPr/>
        </p:nvSpPr>
        <p:spPr>
          <a:xfrm>
            <a:off x="1588720" y="3136611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>
                <a:latin typeface="Pulso" pitchFamily="2" charset="0"/>
              </a:rPr>
              <a:t>Frase</a:t>
            </a:r>
          </a:p>
          <a:p>
            <a:r>
              <a:rPr lang="es-AR">
                <a:latin typeface="Pulso" pitchFamily="2" charset="0"/>
              </a:rPr>
              <a:t>Destacada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1A3F7CD-A4C1-C722-609F-D4F99EBCED3F}"/>
              </a:ext>
            </a:extLst>
          </p:cNvPr>
          <p:cNvSpPr txBox="1"/>
          <p:nvPr/>
        </p:nvSpPr>
        <p:spPr>
          <a:xfrm>
            <a:off x="4756592" y="3136611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>
                <a:latin typeface="Pulso" pitchFamily="2" charset="0"/>
              </a:rPr>
              <a:t>Fase</a:t>
            </a:r>
          </a:p>
          <a:p>
            <a:r>
              <a:rPr lang="es-AR">
                <a:latin typeface="Pulso" pitchFamily="2" charset="0"/>
              </a:rPr>
              <a:t>Destacada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387A9E7-8F1F-FD74-D14A-4D50C70FE8B5}"/>
              </a:ext>
            </a:extLst>
          </p:cNvPr>
          <p:cNvSpPr txBox="1"/>
          <p:nvPr/>
        </p:nvSpPr>
        <p:spPr>
          <a:xfrm>
            <a:off x="7997941" y="3136610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>
                <a:latin typeface="Pulso" pitchFamily="2" charset="0"/>
              </a:rPr>
              <a:t>Frase</a:t>
            </a:r>
          </a:p>
          <a:p>
            <a:r>
              <a:rPr lang="es-AR">
                <a:latin typeface="Pulso" pitchFamily="2" charset="0"/>
              </a:rPr>
              <a:t>Destacada</a:t>
            </a:r>
          </a:p>
        </p:txBody>
      </p:sp>
    </p:spTree>
    <p:extLst>
      <p:ext uri="{BB962C8B-B14F-4D97-AF65-F5344CB8AC3E}">
        <p14:creationId xmlns:p14="http://schemas.microsoft.com/office/powerpoint/2010/main" val="62991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3B446-BD65-FB82-ABA4-E1EBE729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6AA45813-B350-EB83-4B40-D8E3F161F8E4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63E8DA0-47DB-4FE1-C14D-9056A90A194A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8" name="CuadroTexto 7">
            <a:extLst>
              <a:ext uri="{FF2B5EF4-FFF2-40B4-BE49-F238E27FC236}">
                <a16:creationId xmlns:a16="http://schemas.microsoft.com/office/drawing/2014/main" id="{D46216EC-C50E-B7D5-4EC6-3758C215A993}"/>
              </a:ext>
            </a:extLst>
          </p:cNvPr>
          <p:cNvSpPr txBox="1"/>
          <p:nvPr/>
        </p:nvSpPr>
        <p:spPr>
          <a:xfrm>
            <a:off x="1446942" y="2330530"/>
            <a:ext cx="413901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4800">
                <a:solidFill>
                  <a:srgbClr val="9B3AFC"/>
                </a:solidFill>
                <a:latin typeface="Pulso Light" pitchFamily="2" charset="0"/>
              </a:rPr>
              <a:t>Título de           la diapositiva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12C73805-4858-CB2C-C89E-B39456F6B775}"/>
              </a:ext>
            </a:extLst>
          </p:cNvPr>
          <p:cNvSpPr txBox="1"/>
          <p:nvPr/>
        </p:nvSpPr>
        <p:spPr>
          <a:xfrm>
            <a:off x="1446943" y="4216503"/>
            <a:ext cx="378011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400" err="1">
                <a:latin typeface="Pulso Light" pitchFamily="2" charset="0"/>
              </a:rPr>
              <a:t>Lorem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ipsum</a:t>
            </a:r>
            <a:r>
              <a:rPr lang="es-AR" sz="1400">
                <a:latin typeface="Pulso Light" pitchFamily="2" charset="0"/>
              </a:rPr>
              <a:t> dolor </a:t>
            </a:r>
            <a:r>
              <a:rPr lang="es-AR" sz="1400" err="1">
                <a:latin typeface="Pulso Light" pitchFamily="2" charset="0"/>
              </a:rPr>
              <a:t>sit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amet</a:t>
            </a:r>
            <a:r>
              <a:rPr lang="es-AR" sz="1400">
                <a:latin typeface="Pulso Light" pitchFamily="2" charset="0"/>
              </a:rPr>
              <a:t>, </a:t>
            </a:r>
            <a:r>
              <a:rPr lang="es-AR" sz="1400" err="1">
                <a:latin typeface="Pulso Light" pitchFamily="2" charset="0"/>
              </a:rPr>
              <a:t>consectetuer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adipiscing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elit</a:t>
            </a:r>
            <a:r>
              <a:rPr lang="es-AR" sz="1400">
                <a:latin typeface="Pulso Light" pitchFamily="2" charset="0"/>
              </a:rPr>
              <a:t>, sed </a:t>
            </a:r>
            <a:r>
              <a:rPr lang="es-AR" sz="1400" err="1">
                <a:latin typeface="Pulso Light" pitchFamily="2" charset="0"/>
              </a:rPr>
              <a:t>diam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nonummy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nibh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euismod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tincidunt</a:t>
            </a:r>
            <a:r>
              <a:rPr lang="es-AR" sz="1400">
                <a:latin typeface="Pulso Light" pitchFamily="2" charset="0"/>
              </a:rPr>
              <a:t> ut </a:t>
            </a:r>
            <a:r>
              <a:rPr lang="es-AR" sz="1400" err="1">
                <a:latin typeface="Pulso Light" pitchFamily="2" charset="0"/>
              </a:rPr>
              <a:t>laoreet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dolore</a:t>
            </a:r>
            <a:r>
              <a:rPr lang="es-AR" sz="1400">
                <a:latin typeface="Pulso Light" pitchFamily="2" charset="0"/>
              </a:rPr>
              <a:t> magna </a:t>
            </a:r>
            <a:r>
              <a:rPr lang="es-AR" sz="1400" err="1">
                <a:latin typeface="Pulso Light" pitchFamily="2" charset="0"/>
              </a:rPr>
              <a:t>aliquam</a:t>
            </a:r>
            <a:r>
              <a:rPr lang="es-AR" sz="1400">
                <a:latin typeface="Pulso Light" pitchFamily="2" charset="0"/>
              </a:rPr>
              <a:t> era.</a:t>
            </a:r>
          </a:p>
        </p:txBody>
      </p:sp>
      <p:sp>
        <p:nvSpPr>
          <p:cNvPr id="17" name="Rectángulo: esquinas redondeadas 5">
            <a:extLst>
              <a:ext uri="{FF2B5EF4-FFF2-40B4-BE49-F238E27FC236}">
                <a16:creationId xmlns:a16="http://schemas.microsoft.com/office/drawing/2014/main" id="{65F3B55E-8DB1-2450-46C5-F26E9B399E6E}"/>
              </a:ext>
            </a:extLst>
          </p:cNvPr>
          <p:cNvSpPr/>
          <p:nvPr/>
        </p:nvSpPr>
        <p:spPr>
          <a:xfrm>
            <a:off x="1446942" y="1411671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50B6BE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5B58C0D1-D145-BDFE-89B2-B52D0ECFCE18}"/>
              </a:ext>
            </a:extLst>
          </p:cNvPr>
          <p:cNvSpPr txBox="1"/>
          <p:nvPr/>
        </p:nvSpPr>
        <p:spPr>
          <a:xfrm>
            <a:off x="1499350" y="1455695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solidFill>
                  <a:srgbClr val="8C5BF6"/>
                </a:solidFill>
                <a:latin typeface="Pulso Light" pitchFamily="2" charset="0"/>
              </a:rPr>
              <a:t>#</a:t>
            </a:r>
            <a:r>
              <a:rPr lang="es-AR" sz="1050" err="1">
                <a:solidFill>
                  <a:srgbClr val="8C5BF6"/>
                </a:solidFill>
                <a:latin typeface="Pulso Light" pitchFamily="2" charset="0"/>
              </a:rPr>
              <a:t>PersonalEvoluciona</a:t>
            </a:r>
            <a:endParaRPr lang="es-AR" sz="1050">
              <a:solidFill>
                <a:srgbClr val="8C5BF6"/>
              </a:solidFill>
              <a:latin typeface="Pulso Light" pitchFamily="2" charset="0"/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F1D71932-7E4F-E86F-BBC5-948E97828DD3}"/>
              </a:ext>
            </a:extLst>
          </p:cNvPr>
          <p:cNvSpPr/>
          <p:nvPr/>
        </p:nvSpPr>
        <p:spPr>
          <a:xfrm>
            <a:off x="6340747" y="1538198"/>
            <a:ext cx="4210259" cy="1115373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C3C21C09-7810-5B3B-F48C-02F04C8D4709}"/>
              </a:ext>
            </a:extLst>
          </p:cNvPr>
          <p:cNvSpPr/>
          <p:nvPr/>
        </p:nvSpPr>
        <p:spPr>
          <a:xfrm>
            <a:off x="6096000" y="1824633"/>
            <a:ext cx="542503" cy="542503"/>
          </a:xfrm>
          <a:prstGeom prst="ellipse">
            <a:avLst/>
          </a:prstGeom>
          <a:solidFill>
            <a:srgbClr val="50B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>
                <a:latin typeface="Pulso" pitchFamily="2" charset="0"/>
              </a:rPr>
              <a:t>1</a:t>
            </a:r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FAA2BCA3-1A51-AEE2-1E7E-F18FF5954763}"/>
              </a:ext>
            </a:extLst>
          </p:cNvPr>
          <p:cNvSpPr txBox="1"/>
          <p:nvPr/>
        </p:nvSpPr>
        <p:spPr>
          <a:xfrm>
            <a:off x="8499615" y="1818885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990C7A1B-27EC-3943-040F-DC135AC69162}"/>
              </a:ext>
            </a:extLst>
          </p:cNvPr>
          <p:cNvCxnSpPr>
            <a:cxnSpLocks/>
          </p:cNvCxnSpPr>
          <p:nvPr/>
        </p:nvCxnSpPr>
        <p:spPr>
          <a:xfrm>
            <a:off x="8283454" y="1734080"/>
            <a:ext cx="0" cy="723609"/>
          </a:xfrm>
          <a:prstGeom prst="line">
            <a:avLst/>
          </a:prstGeom>
          <a:ln>
            <a:solidFill>
              <a:srgbClr val="50B6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CuadroTexto 28">
            <a:extLst>
              <a:ext uri="{FF2B5EF4-FFF2-40B4-BE49-F238E27FC236}">
                <a16:creationId xmlns:a16="http://schemas.microsoft.com/office/drawing/2014/main" id="{3776CDBE-9D6B-F463-162D-41734316656F}"/>
              </a:ext>
            </a:extLst>
          </p:cNvPr>
          <p:cNvSpPr txBox="1"/>
          <p:nvPr/>
        </p:nvSpPr>
        <p:spPr>
          <a:xfrm>
            <a:off x="7026026" y="1849663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solidFill>
                  <a:srgbClr val="8C5BF6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30" name="Rectángulo redondeado 15">
            <a:extLst>
              <a:ext uri="{FF2B5EF4-FFF2-40B4-BE49-F238E27FC236}">
                <a16:creationId xmlns:a16="http://schemas.microsoft.com/office/drawing/2014/main" id="{5180B02C-AA73-2C88-0175-08839B7A748C}"/>
              </a:ext>
            </a:extLst>
          </p:cNvPr>
          <p:cNvSpPr/>
          <p:nvPr/>
        </p:nvSpPr>
        <p:spPr>
          <a:xfrm>
            <a:off x="6340747" y="2906283"/>
            <a:ext cx="4210259" cy="1115373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F66808A6-5F2E-15BC-CAC6-AB9A16A04B38}"/>
              </a:ext>
            </a:extLst>
          </p:cNvPr>
          <p:cNvSpPr/>
          <p:nvPr/>
        </p:nvSpPr>
        <p:spPr>
          <a:xfrm>
            <a:off x="6096000" y="3192718"/>
            <a:ext cx="542503" cy="542503"/>
          </a:xfrm>
          <a:prstGeom prst="ellipse">
            <a:avLst/>
          </a:prstGeom>
          <a:solidFill>
            <a:srgbClr val="50B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>
                <a:latin typeface="Pulso" pitchFamily="2" charset="0"/>
              </a:rPr>
              <a:t>2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A86E2CDF-4E74-F9C6-0BDA-A70916D3FB7B}"/>
              </a:ext>
            </a:extLst>
          </p:cNvPr>
          <p:cNvSpPr txBox="1"/>
          <p:nvPr/>
        </p:nvSpPr>
        <p:spPr>
          <a:xfrm>
            <a:off x="8499615" y="3186970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E506FDEA-0EED-4F9B-F15E-B1D352E353D6}"/>
              </a:ext>
            </a:extLst>
          </p:cNvPr>
          <p:cNvCxnSpPr>
            <a:cxnSpLocks/>
          </p:cNvCxnSpPr>
          <p:nvPr/>
        </p:nvCxnSpPr>
        <p:spPr>
          <a:xfrm>
            <a:off x="8283454" y="3102165"/>
            <a:ext cx="0" cy="723609"/>
          </a:xfrm>
          <a:prstGeom prst="line">
            <a:avLst/>
          </a:prstGeom>
          <a:ln>
            <a:solidFill>
              <a:srgbClr val="50B6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CuadroTexto 35">
            <a:extLst>
              <a:ext uri="{FF2B5EF4-FFF2-40B4-BE49-F238E27FC236}">
                <a16:creationId xmlns:a16="http://schemas.microsoft.com/office/drawing/2014/main" id="{B0049AAB-942E-E02A-8B2C-D2973ACFEA2B}"/>
              </a:ext>
            </a:extLst>
          </p:cNvPr>
          <p:cNvSpPr txBox="1"/>
          <p:nvPr/>
        </p:nvSpPr>
        <p:spPr>
          <a:xfrm>
            <a:off x="7026026" y="3217748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solidFill>
                  <a:srgbClr val="8C5BF6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37" name="Rectángulo redondeado 15">
            <a:extLst>
              <a:ext uri="{FF2B5EF4-FFF2-40B4-BE49-F238E27FC236}">
                <a16:creationId xmlns:a16="http://schemas.microsoft.com/office/drawing/2014/main" id="{8DD585BD-F9E6-7750-B41C-234F30FFF0B5}"/>
              </a:ext>
            </a:extLst>
          </p:cNvPr>
          <p:cNvSpPr/>
          <p:nvPr/>
        </p:nvSpPr>
        <p:spPr>
          <a:xfrm>
            <a:off x="6340747" y="4274369"/>
            <a:ext cx="4210259" cy="1115373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Elipse 38">
            <a:extLst>
              <a:ext uri="{FF2B5EF4-FFF2-40B4-BE49-F238E27FC236}">
                <a16:creationId xmlns:a16="http://schemas.microsoft.com/office/drawing/2014/main" id="{57C1A3C1-18EF-671F-C781-74AE8938F76E}"/>
              </a:ext>
            </a:extLst>
          </p:cNvPr>
          <p:cNvSpPr/>
          <p:nvPr/>
        </p:nvSpPr>
        <p:spPr>
          <a:xfrm>
            <a:off x="6096000" y="4560804"/>
            <a:ext cx="542503" cy="542503"/>
          </a:xfrm>
          <a:prstGeom prst="ellipse">
            <a:avLst/>
          </a:prstGeom>
          <a:solidFill>
            <a:srgbClr val="50B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>
                <a:latin typeface="Pulso" pitchFamily="2" charset="0"/>
              </a:rPr>
              <a:t>3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371E004-0279-910C-E353-FE662C96606C}"/>
              </a:ext>
            </a:extLst>
          </p:cNvPr>
          <p:cNvSpPr txBox="1"/>
          <p:nvPr/>
        </p:nvSpPr>
        <p:spPr>
          <a:xfrm>
            <a:off x="8499615" y="4555056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42" name="Conector recto 41">
            <a:extLst>
              <a:ext uri="{FF2B5EF4-FFF2-40B4-BE49-F238E27FC236}">
                <a16:creationId xmlns:a16="http://schemas.microsoft.com/office/drawing/2014/main" id="{3265B3FA-9936-D4B8-0552-177DF14A87AD}"/>
              </a:ext>
            </a:extLst>
          </p:cNvPr>
          <p:cNvCxnSpPr>
            <a:cxnSpLocks/>
          </p:cNvCxnSpPr>
          <p:nvPr/>
        </p:nvCxnSpPr>
        <p:spPr>
          <a:xfrm>
            <a:off x="8283454" y="4470251"/>
            <a:ext cx="0" cy="723609"/>
          </a:xfrm>
          <a:prstGeom prst="line">
            <a:avLst/>
          </a:prstGeom>
          <a:ln>
            <a:solidFill>
              <a:srgbClr val="50B6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3" name="CuadroTexto 42">
            <a:extLst>
              <a:ext uri="{FF2B5EF4-FFF2-40B4-BE49-F238E27FC236}">
                <a16:creationId xmlns:a16="http://schemas.microsoft.com/office/drawing/2014/main" id="{2FB9392C-9BB1-E669-37DC-C89E77242758}"/>
              </a:ext>
            </a:extLst>
          </p:cNvPr>
          <p:cNvSpPr txBox="1"/>
          <p:nvPr/>
        </p:nvSpPr>
        <p:spPr>
          <a:xfrm>
            <a:off x="7026026" y="4585834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solidFill>
                  <a:srgbClr val="8C5BF6"/>
                </a:solidFill>
                <a:latin typeface="Pulso" pitchFamily="2" charset="0"/>
              </a:rPr>
              <a:t>Frase Corta</a:t>
            </a:r>
          </a:p>
        </p:txBody>
      </p:sp>
    </p:spTree>
    <p:extLst>
      <p:ext uri="{BB962C8B-B14F-4D97-AF65-F5344CB8AC3E}">
        <p14:creationId xmlns:p14="http://schemas.microsoft.com/office/powerpoint/2010/main" val="99827810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E5373-7F17-E7F1-052E-4B058AF00401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F882AD6-6C6F-511B-A14B-30FF0BF25441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0" name="CuadroTexto 9">
            <a:extLst>
              <a:ext uri="{FF2B5EF4-FFF2-40B4-BE49-F238E27FC236}">
                <a16:creationId xmlns:a16="http://schemas.microsoft.com/office/drawing/2014/main" id="{1CB94E5A-6029-BEFF-A7E5-04CB57F8F080}"/>
              </a:ext>
            </a:extLst>
          </p:cNvPr>
          <p:cNvSpPr txBox="1"/>
          <p:nvPr/>
        </p:nvSpPr>
        <p:spPr>
          <a:xfrm>
            <a:off x="3089393" y="2356206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8C5BF6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852D1E01-6E19-8469-66F2-9264957494B3}"/>
              </a:ext>
            </a:extLst>
          </p:cNvPr>
          <p:cNvSpPr txBox="1"/>
          <p:nvPr/>
        </p:nvSpPr>
        <p:spPr>
          <a:xfrm>
            <a:off x="3089393" y="2625930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6921415F-E78D-D329-A712-22288F1F8E15}"/>
              </a:ext>
            </a:extLst>
          </p:cNvPr>
          <p:cNvSpPr txBox="1"/>
          <p:nvPr/>
        </p:nvSpPr>
        <p:spPr>
          <a:xfrm>
            <a:off x="3089393" y="3430683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8C5BF6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7A55FCD3-0843-414A-EB1A-A816FB0B5DF0}"/>
              </a:ext>
            </a:extLst>
          </p:cNvPr>
          <p:cNvSpPr txBox="1"/>
          <p:nvPr/>
        </p:nvSpPr>
        <p:spPr>
          <a:xfrm>
            <a:off x="3089393" y="3688186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BD05B185-EB82-1684-F8C6-C58BFB24C227}"/>
              </a:ext>
            </a:extLst>
          </p:cNvPr>
          <p:cNvSpPr txBox="1"/>
          <p:nvPr/>
        </p:nvSpPr>
        <p:spPr>
          <a:xfrm>
            <a:off x="3089393" y="4526525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8C5BF6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CF6B6F90-44D2-74E4-014B-BD5DADFF9880}"/>
              </a:ext>
            </a:extLst>
          </p:cNvPr>
          <p:cNvSpPr txBox="1"/>
          <p:nvPr/>
        </p:nvSpPr>
        <p:spPr>
          <a:xfrm>
            <a:off x="3089393" y="4784028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DBFE0685-FA55-065F-67FB-ED1FF5CDD8CF}"/>
              </a:ext>
            </a:extLst>
          </p:cNvPr>
          <p:cNvSpPr txBox="1"/>
          <p:nvPr/>
        </p:nvSpPr>
        <p:spPr>
          <a:xfrm>
            <a:off x="7396089" y="2356206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8C5BF6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A2ECF1B4-6173-32EA-926C-5DE218CE05CB}"/>
              </a:ext>
            </a:extLst>
          </p:cNvPr>
          <p:cNvSpPr txBox="1"/>
          <p:nvPr/>
        </p:nvSpPr>
        <p:spPr>
          <a:xfrm>
            <a:off x="7396089" y="2625930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C2DE2C45-349F-6D41-69AC-0153495497A2}"/>
              </a:ext>
            </a:extLst>
          </p:cNvPr>
          <p:cNvSpPr txBox="1"/>
          <p:nvPr/>
        </p:nvSpPr>
        <p:spPr>
          <a:xfrm>
            <a:off x="7396089" y="3430683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8C5BF6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1CA4630D-E1DC-0F55-3BFD-25786ADB99D5}"/>
              </a:ext>
            </a:extLst>
          </p:cNvPr>
          <p:cNvSpPr txBox="1"/>
          <p:nvPr/>
        </p:nvSpPr>
        <p:spPr>
          <a:xfrm>
            <a:off x="7396089" y="3688186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3BC5F45-F765-3B04-83E7-050509C7015A}"/>
              </a:ext>
            </a:extLst>
          </p:cNvPr>
          <p:cNvSpPr txBox="1"/>
          <p:nvPr/>
        </p:nvSpPr>
        <p:spPr>
          <a:xfrm>
            <a:off x="7396089" y="4504064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8C5BF6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D2E37EA8-032B-B68D-2BFE-319386472143}"/>
              </a:ext>
            </a:extLst>
          </p:cNvPr>
          <p:cNvSpPr txBox="1"/>
          <p:nvPr/>
        </p:nvSpPr>
        <p:spPr>
          <a:xfrm>
            <a:off x="7396089" y="4761567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D8BBD07D-8A98-9DFD-9369-58AF0FE07379}"/>
              </a:ext>
            </a:extLst>
          </p:cNvPr>
          <p:cNvGrpSpPr/>
          <p:nvPr/>
        </p:nvGrpSpPr>
        <p:grpSpPr>
          <a:xfrm>
            <a:off x="1992190" y="2225927"/>
            <a:ext cx="859478" cy="859478"/>
            <a:chOff x="1811693" y="2420435"/>
            <a:chExt cx="859478" cy="859478"/>
          </a:xfrm>
        </p:grpSpPr>
        <p:pic>
          <p:nvPicPr>
            <p:cNvPr id="44" name="Imagen 43">
              <a:extLst>
                <a:ext uri="{FF2B5EF4-FFF2-40B4-BE49-F238E27FC236}">
                  <a16:creationId xmlns:a16="http://schemas.microsoft.com/office/drawing/2014/main" id="{6D22D63E-5458-FB7F-C386-A7BA20E776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45" name="Elipse 44">
              <a:extLst>
                <a:ext uri="{FF2B5EF4-FFF2-40B4-BE49-F238E27FC236}">
                  <a16:creationId xmlns:a16="http://schemas.microsoft.com/office/drawing/2014/main" id="{7DB3640B-5492-4482-D78D-06148EADFA2F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50B6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46" name="Grupo 45">
            <a:extLst>
              <a:ext uri="{FF2B5EF4-FFF2-40B4-BE49-F238E27FC236}">
                <a16:creationId xmlns:a16="http://schemas.microsoft.com/office/drawing/2014/main" id="{FF853D54-CD13-3BBE-FEDB-38D5A37DF526}"/>
              </a:ext>
            </a:extLst>
          </p:cNvPr>
          <p:cNvGrpSpPr/>
          <p:nvPr/>
        </p:nvGrpSpPr>
        <p:grpSpPr>
          <a:xfrm>
            <a:off x="1981039" y="3334277"/>
            <a:ext cx="859478" cy="859478"/>
            <a:chOff x="1800542" y="2409284"/>
            <a:chExt cx="859478" cy="859478"/>
          </a:xfrm>
        </p:grpSpPr>
        <p:pic>
          <p:nvPicPr>
            <p:cNvPr id="47" name="Imagen 46">
              <a:extLst>
                <a:ext uri="{FF2B5EF4-FFF2-40B4-BE49-F238E27FC236}">
                  <a16:creationId xmlns:a16="http://schemas.microsoft.com/office/drawing/2014/main" id="{F7F864FA-4D46-E38B-648A-28CA72CABFAD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27656" y="2540451"/>
              <a:ext cx="605251" cy="597145"/>
            </a:xfrm>
            <a:prstGeom prst="ellipse">
              <a:avLst/>
            </a:prstGeom>
          </p:spPr>
        </p:pic>
        <p:sp>
          <p:nvSpPr>
            <p:cNvPr id="48" name="Elipse 47">
              <a:extLst>
                <a:ext uri="{FF2B5EF4-FFF2-40B4-BE49-F238E27FC236}">
                  <a16:creationId xmlns:a16="http://schemas.microsoft.com/office/drawing/2014/main" id="{C4F080D8-3A81-591C-4215-B4D754DBC4CC}"/>
                </a:ext>
              </a:extLst>
            </p:cNvPr>
            <p:cNvSpPr/>
            <p:nvPr/>
          </p:nvSpPr>
          <p:spPr>
            <a:xfrm>
              <a:off x="1800542" y="2409284"/>
              <a:ext cx="859478" cy="859478"/>
            </a:xfrm>
            <a:prstGeom prst="ellipse">
              <a:avLst/>
            </a:prstGeom>
            <a:noFill/>
            <a:ln w="9525">
              <a:solidFill>
                <a:srgbClr val="50B6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49" name="Grupo 48">
            <a:extLst>
              <a:ext uri="{FF2B5EF4-FFF2-40B4-BE49-F238E27FC236}">
                <a16:creationId xmlns:a16="http://schemas.microsoft.com/office/drawing/2014/main" id="{7EA8E386-0B82-0884-C9F8-7CAA756F417C}"/>
              </a:ext>
            </a:extLst>
          </p:cNvPr>
          <p:cNvGrpSpPr/>
          <p:nvPr/>
        </p:nvGrpSpPr>
        <p:grpSpPr>
          <a:xfrm>
            <a:off x="6299147" y="2225927"/>
            <a:ext cx="859478" cy="859478"/>
            <a:chOff x="1811693" y="2420435"/>
            <a:chExt cx="859478" cy="859478"/>
          </a:xfrm>
        </p:grpSpPr>
        <p:pic>
          <p:nvPicPr>
            <p:cNvPr id="50" name="Imagen 49">
              <a:extLst>
                <a:ext uri="{FF2B5EF4-FFF2-40B4-BE49-F238E27FC236}">
                  <a16:creationId xmlns:a16="http://schemas.microsoft.com/office/drawing/2014/main" id="{B28A2193-E64A-0DAA-2A4B-738AF40B2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423A1F28-89DE-E250-D85F-B84F7F4218BD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50B6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52" name="Grupo 51">
            <a:extLst>
              <a:ext uri="{FF2B5EF4-FFF2-40B4-BE49-F238E27FC236}">
                <a16:creationId xmlns:a16="http://schemas.microsoft.com/office/drawing/2014/main" id="{C6345BE8-B810-3207-C007-C0CA3DD79477}"/>
              </a:ext>
            </a:extLst>
          </p:cNvPr>
          <p:cNvGrpSpPr/>
          <p:nvPr/>
        </p:nvGrpSpPr>
        <p:grpSpPr>
          <a:xfrm>
            <a:off x="6299147" y="3334277"/>
            <a:ext cx="859478" cy="859478"/>
            <a:chOff x="1811693" y="2420435"/>
            <a:chExt cx="859478" cy="859478"/>
          </a:xfrm>
        </p:grpSpPr>
        <p:pic>
          <p:nvPicPr>
            <p:cNvPr id="53" name="Imagen 52">
              <a:extLst>
                <a:ext uri="{FF2B5EF4-FFF2-40B4-BE49-F238E27FC236}">
                  <a16:creationId xmlns:a16="http://schemas.microsoft.com/office/drawing/2014/main" id="{4239C4C9-2C56-4956-5256-FF420DBB1C1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54" name="Elipse 53">
              <a:extLst>
                <a:ext uri="{FF2B5EF4-FFF2-40B4-BE49-F238E27FC236}">
                  <a16:creationId xmlns:a16="http://schemas.microsoft.com/office/drawing/2014/main" id="{12A6A195-C2EA-412E-148E-99045154BBD8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50B6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55" name="Grupo 54">
            <a:extLst>
              <a:ext uri="{FF2B5EF4-FFF2-40B4-BE49-F238E27FC236}">
                <a16:creationId xmlns:a16="http://schemas.microsoft.com/office/drawing/2014/main" id="{845CAAF6-1B5F-429E-A0A4-44198937725E}"/>
              </a:ext>
            </a:extLst>
          </p:cNvPr>
          <p:cNvGrpSpPr/>
          <p:nvPr/>
        </p:nvGrpSpPr>
        <p:grpSpPr>
          <a:xfrm>
            <a:off x="6299147" y="4400738"/>
            <a:ext cx="859478" cy="859478"/>
            <a:chOff x="1811693" y="2420435"/>
            <a:chExt cx="859478" cy="859478"/>
          </a:xfrm>
        </p:grpSpPr>
        <p:pic>
          <p:nvPicPr>
            <p:cNvPr id="56" name="Imagen 55">
              <a:extLst>
                <a:ext uri="{FF2B5EF4-FFF2-40B4-BE49-F238E27FC236}">
                  <a16:creationId xmlns:a16="http://schemas.microsoft.com/office/drawing/2014/main" id="{87FDE81C-4269-1FA5-5CA7-1E5A6347926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57" name="Elipse 56">
              <a:extLst>
                <a:ext uri="{FF2B5EF4-FFF2-40B4-BE49-F238E27FC236}">
                  <a16:creationId xmlns:a16="http://schemas.microsoft.com/office/drawing/2014/main" id="{76172B61-647A-51CB-6EED-0A60C80129CC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50B6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58" name="Grupo 57">
            <a:extLst>
              <a:ext uri="{FF2B5EF4-FFF2-40B4-BE49-F238E27FC236}">
                <a16:creationId xmlns:a16="http://schemas.microsoft.com/office/drawing/2014/main" id="{859890A0-E07E-A3E8-7576-9B6E6AD99136}"/>
              </a:ext>
            </a:extLst>
          </p:cNvPr>
          <p:cNvGrpSpPr/>
          <p:nvPr/>
        </p:nvGrpSpPr>
        <p:grpSpPr>
          <a:xfrm>
            <a:off x="2014503" y="4400738"/>
            <a:ext cx="859478" cy="859478"/>
            <a:chOff x="1800542" y="2409284"/>
            <a:chExt cx="859478" cy="859478"/>
          </a:xfrm>
        </p:grpSpPr>
        <p:pic>
          <p:nvPicPr>
            <p:cNvPr id="59" name="Imagen 58">
              <a:extLst>
                <a:ext uri="{FF2B5EF4-FFF2-40B4-BE49-F238E27FC236}">
                  <a16:creationId xmlns:a16="http://schemas.microsoft.com/office/drawing/2014/main" id="{FB5D18D8-5FB3-3905-5347-72BE5DBE5C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27656" y="2540451"/>
              <a:ext cx="605251" cy="597145"/>
            </a:xfrm>
            <a:prstGeom prst="ellipse">
              <a:avLst/>
            </a:prstGeom>
          </p:spPr>
        </p:pic>
        <p:sp>
          <p:nvSpPr>
            <p:cNvPr id="60" name="Elipse 59">
              <a:extLst>
                <a:ext uri="{FF2B5EF4-FFF2-40B4-BE49-F238E27FC236}">
                  <a16:creationId xmlns:a16="http://schemas.microsoft.com/office/drawing/2014/main" id="{765B3B4C-1E5B-70A5-CB5B-A6BC706C1CCB}"/>
                </a:ext>
              </a:extLst>
            </p:cNvPr>
            <p:cNvSpPr/>
            <p:nvPr/>
          </p:nvSpPr>
          <p:spPr>
            <a:xfrm>
              <a:off x="1800542" y="2409284"/>
              <a:ext cx="859478" cy="859478"/>
            </a:xfrm>
            <a:prstGeom prst="ellipse">
              <a:avLst/>
            </a:prstGeom>
            <a:noFill/>
            <a:ln w="9525">
              <a:solidFill>
                <a:srgbClr val="50B6B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sp>
        <p:nvSpPr>
          <p:cNvPr id="61" name="CuadroTexto 60">
            <a:extLst>
              <a:ext uri="{FF2B5EF4-FFF2-40B4-BE49-F238E27FC236}">
                <a16:creationId xmlns:a16="http://schemas.microsoft.com/office/drawing/2014/main" id="{96A67C63-62B0-A800-46C8-A2DE2D8A4AD7}"/>
              </a:ext>
            </a:extLst>
          </p:cNvPr>
          <p:cNvSpPr txBox="1"/>
          <p:nvPr/>
        </p:nvSpPr>
        <p:spPr>
          <a:xfrm>
            <a:off x="1942967" y="1200326"/>
            <a:ext cx="463748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3600">
                <a:solidFill>
                  <a:srgbClr val="8C5BF6"/>
                </a:solidFill>
                <a:latin typeface="Pulso Light" pitchFamily="2" charset="0"/>
              </a:rPr>
              <a:t>Título de la diapositiva</a:t>
            </a:r>
          </a:p>
        </p:txBody>
      </p:sp>
      <p:cxnSp>
        <p:nvCxnSpPr>
          <p:cNvPr id="62" name="Conector recto 61">
            <a:extLst>
              <a:ext uri="{FF2B5EF4-FFF2-40B4-BE49-F238E27FC236}">
                <a16:creationId xmlns:a16="http://schemas.microsoft.com/office/drawing/2014/main" id="{1CF28097-8C7A-481A-B14D-98AA90B53CC6}"/>
              </a:ext>
            </a:extLst>
          </p:cNvPr>
          <p:cNvCxnSpPr>
            <a:cxnSpLocks/>
          </p:cNvCxnSpPr>
          <p:nvPr/>
        </p:nvCxnSpPr>
        <p:spPr>
          <a:xfrm>
            <a:off x="1992190" y="1905249"/>
            <a:ext cx="8165064" cy="0"/>
          </a:xfrm>
          <a:prstGeom prst="line">
            <a:avLst/>
          </a:prstGeom>
          <a:ln>
            <a:solidFill>
              <a:srgbClr val="50B6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450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dibujo de una persona&#10;&#10;AI-generated content may be incorrect.">
            <a:extLst>
              <a:ext uri="{FF2B5EF4-FFF2-40B4-BE49-F238E27FC236}">
                <a16:creationId xmlns:a16="http://schemas.microsoft.com/office/drawing/2014/main" id="{C868D04D-A403-1291-86D8-4AA373EF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27" y="4495602"/>
            <a:ext cx="375135" cy="3824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72BCC0-DA5C-F854-5665-4FE8F248F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82" y="5147112"/>
            <a:ext cx="308934" cy="331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ACC554-76F9-4A7A-C2DE-564EC6B6D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25" y="5160428"/>
            <a:ext cx="353068" cy="3530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32F7FE9-858A-CC1C-977E-5AF989F09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56" y="5149811"/>
            <a:ext cx="382490" cy="3457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E06D5B1-6630-8777-95A9-B7E32504E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26" y="5151858"/>
            <a:ext cx="353068" cy="3310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358C430-F541-814C-BEAF-DCE54C85FA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39" y="5196853"/>
            <a:ext cx="367779" cy="301579"/>
          </a:xfrm>
          <a:prstGeom prst="rect">
            <a:avLst/>
          </a:prstGeom>
        </p:spPr>
      </p:pic>
      <p:pic>
        <p:nvPicPr>
          <p:cNvPr id="19" name="Imagen 18" descr="Icono&#10;&#10;AI-generated content may be incorrect.">
            <a:extLst>
              <a:ext uri="{FF2B5EF4-FFF2-40B4-BE49-F238E27FC236}">
                <a16:creationId xmlns:a16="http://schemas.microsoft.com/office/drawing/2014/main" id="{E46155A6-1B49-CFE8-8BF5-4B16FB23E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37" y="5133470"/>
            <a:ext cx="382490" cy="367779"/>
          </a:xfrm>
          <a:prstGeom prst="rect">
            <a:avLst/>
          </a:prstGeom>
        </p:spPr>
      </p:pic>
      <p:pic>
        <p:nvPicPr>
          <p:cNvPr id="21" name="Imagen 20" descr="Icono&#10;&#10;AI-generated content may be incorrect.">
            <a:extLst>
              <a:ext uri="{FF2B5EF4-FFF2-40B4-BE49-F238E27FC236}">
                <a16:creationId xmlns:a16="http://schemas.microsoft.com/office/drawing/2014/main" id="{2A2AE919-48E1-424C-3343-8791DC9E4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35" y="5138361"/>
            <a:ext cx="397201" cy="37513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11E5C1-C0A9-3B35-5A67-CDAB17F310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67" y="5138361"/>
            <a:ext cx="397201" cy="316290"/>
          </a:xfrm>
          <a:prstGeom prst="rect">
            <a:avLst/>
          </a:prstGeom>
        </p:spPr>
      </p:pic>
      <p:pic>
        <p:nvPicPr>
          <p:cNvPr id="25" name="Imagen 24" descr="Un dibujo de una persona&#10;&#10;AI-generated content may be incorrect.">
            <a:extLst>
              <a:ext uri="{FF2B5EF4-FFF2-40B4-BE49-F238E27FC236}">
                <a16:creationId xmlns:a16="http://schemas.microsoft.com/office/drawing/2014/main" id="{33F82FF7-EA3A-CCF9-DBE9-3E7180B254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14" y="4453047"/>
            <a:ext cx="375135" cy="36777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632F3A5-05A9-805D-DEDF-71055D214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69" y="4502957"/>
            <a:ext cx="353068" cy="353068"/>
          </a:xfrm>
          <a:prstGeom prst="rect">
            <a:avLst/>
          </a:prstGeom>
        </p:spPr>
      </p:pic>
      <p:pic>
        <p:nvPicPr>
          <p:cNvPr id="29" name="Imagen 28" descr="Un dibujo de una persona&#10;&#10;AI-generated content may be incorrect.">
            <a:extLst>
              <a:ext uri="{FF2B5EF4-FFF2-40B4-BE49-F238E27FC236}">
                <a16:creationId xmlns:a16="http://schemas.microsoft.com/office/drawing/2014/main" id="{523C6C48-3D61-BC9C-61E8-835899678A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77" y="3308732"/>
            <a:ext cx="463401" cy="39720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8D039AF-007E-9E85-F579-85981F6FF4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44" y="4502957"/>
            <a:ext cx="345712" cy="36777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E2A2A71-FF56-10F3-0260-22781BF858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2" y="4515205"/>
            <a:ext cx="411912" cy="360423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5457E3A-D76F-4236-916C-BFE3BAA77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41" y="4536059"/>
            <a:ext cx="389845" cy="33835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C901D77-94FF-0B9F-6735-FD57AFB9C3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1" y="4528703"/>
            <a:ext cx="382490" cy="35306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7C4D2734-0C37-2DA9-1D4B-197716C08A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4" y="4528703"/>
            <a:ext cx="308934" cy="3162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585952C-296B-A47C-CBC4-45232AD25E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48" y="3924330"/>
            <a:ext cx="382490" cy="331001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2A1FB8F-FDD2-DE9D-AFAB-328D78B2DB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32" y="3937534"/>
            <a:ext cx="411912" cy="33835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1342FA9-0CFB-EC8E-D393-D8CC69AE85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10" y="3965860"/>
            <a:ext cx="308934" cy="308934"/>
          </a:xfrm>
          <a:prstGeom prst="rect">
            <a:avLst/>
          </a:prstGeom>
        </p:spPr>
      </p:pic>
      <p:pic>
        <p:nvPicPr>
          <p:cNvPr id="47" name="Imagen 46" descr="Un dibujo de una persona&#10;&#10;AI-generated content may be incorrect.">
            <a:extLst>
              <a:ext uri="{FF2B5EF4-FFF2-40B4-BE49-F238E27FC236}">
                <a16:creationId xmlns:a16="http://schemas.microsoft.com/office/drawing/2014/main" id="{DA9E4EB3-8AA7-235A-9613-34FB972DE5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49" y="3924980"/>
            <a:ext cx="375135" cy="375135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DDAE116F-708D-8CF8-83EC-5ADE184102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87" y="3946397"/>
            <a:ext cx="397201" cy="308934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60886BDC-9539-0040-2B15-6AAAFCC5EE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93" y="3965860"/>
            <a:ext cx="301579" cy="308935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D5DBC216-D32A-9066-5219-0CE00DD9DF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57" y="3980294"/>
            <a:ext cx="301579" cy="30157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05B9C42-3514-ADA1-ED23-53D7FBF0597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07" y="3951150"/>
            <a:ext cx="323645" cy="338356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176C772-ABC2-899E-C567-9578A2B99D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30" y="3296834"/>
            <a:ext cx="308934" cy="375134"/>
          </a:xfrm>
          <a:prstGeom prst="rect">
            <a:avLst/>
          </a:prstGeom>
        </p:spPr>
      </p:pic>
      <p:pic>
        <p:nvPicPr>
          <p:cNvPr id="59" name="Imagen 58" descr="Imagen que contiene objeto, reloj, dibujo, luz&#10;&#10;AI-generated content may be incorrect.">
            <a:extLst>
              <a:ext uri="{FF2B5EF4-FFF2-40B4-BE49-F238E27FC236}">
                <a16:creationId xmlns:a16="http://schemas.microsoft.com/office/drawing/2014/main" id="{F998FABF-AE39-9CC5-2C90-D98CAC8DFF8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26" y="3323444"/>
            <a:ext cx="375135" cy="367779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B096B757-D240-D3D1-23A5-DBA4907855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37" y="3318901"/>
            <a:ext cx="220667" cy="331000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BDC826BC-476D-78F5-9199-57AC2F01B9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39" y="3366901"/>
            <a:ext cx="294223" cy="308934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FA4953A6-C0DE-9983-C14B-7B25EAFFD02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30" y="3368449"/>
            <a:ext cx="353068" cy="308935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116662F2-0777-AB88-9770-77CA46B22E5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13" y="3415046"/>
            <a:ext cx="353068" cy="242735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10FCA3A0-7774-1B98-B2FD-4328748F0D7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4" y="3392980"/>
            <a:ext cx="353068" cy="286868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F40223EB-E140-2D45-66FF-792206A5EA7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71" y="2684585"/>
            <a:ext cx="404556" cy="331000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B904F450-EA2F-41BA-9F8D-74E4107B939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03" y="2658704"/>
            <a:ext cx="264801" cy="331001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950A8A61-F1AC-911A-EC41-8AD14CA4110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22" y="2677423"/>
            <a:ext cx="345712" cy="353068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E58EC98-088C-BA66-B256-98310A20C57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94" y="2677423"/>
            <a:ext cx="308934" cy="367778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91C04B5E-7DB6-6DC2-18D7-1C5E9F2159B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84" y="2677423"/>
            <a:ext cx="308934" cy="367778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2C8EDE85-2CA7-1FB9-988A-9944B4B8AB8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248" y="2697359"/>
            <a:ext cx="353068" cy="345712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C4E3CD0A-0945-FBCF-43D1-9EFCE99D6E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9" y="2697359"/>
            <a:ext cx="345712" cy="345712"/>
          </a:xfrm>
          <a:prstGeom prst="rect">
            <a:avLst/>
          </a:prstGeom>
        </p:spPr>
      </p:pic>
      <p:pic>
        <p:nvPicPr>
          <p:cNvPr id="86" name="Imagen 85" descr="Icono&#10;&#10;AI-generated content may be incorrect.">
            <a:extLst>
              <a:ext uri="{FF2B5EF4-FFF2-40B4-BE49-F238E27FC236}">
                <a16:creationId xmlns:a16="http://schemas.microsoft.com/office/drawing/2014/main" id="{C1CD12E9-D99F-6708-6CC3-4D61B868DD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34" y="2697359"/>
            <a:ext cx="419268" cy="367779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5F51E556-1E40-2102-6C2F-C8C4414C268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96" y="2042088"/>
            <a:ext cx="353068" cy="353068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6D356EB4-86BD-59C7-0A0A-F7770840063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15" y="2020021"/>
            <a:ext cx="250089" cy="389845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4C0018F7-1E3A-664E-3285-47891815262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33" y="2008987"/>
            <a:ext cx="382490" cy="345712"/>
          </a:xfrm>
          <a:prstGeom prst="rect">
            <a:avLst/>
          </a:prstGeom>
        </p:spPr>
      </p:pic>
      <p:pic>
        <p:nvPicPr>
          <p:cNvPr id="94" name="Imagen 93" descr="Icono&#10;&#10;AI-generated content may be incorrect.">
            <a:extLst>
              <a:ext uri="{FF2B5EF4-FFF2-40B4-BE49-F238E27FC236}">
                <a16:creationId xmlns:a16="http://schemas.microsoft.com/office/drawing/2014/main" id="{60108213-0DAC-8C39-2938-3DA4826A45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06" y="2020021"/>
            <a:ext cx="375135" cy="375135"/>
          </a:xfrm>
          <a:prstGeom prst="rect">
            <a:avLst/>
          </a:prstGeom>
        </p:spPr>
      </p:pic>
      <p:pic>
        <p:nvPicPr>
          <p:cNvPr id="96" name="Imagen 95" descr="Icono&#10;&#10;AI-generated content may be incorrect.">
            <a:extLst>
              <a:ext uri="{FF2B5EF4-FFF2-40B4-BE49-F238E27FC236}">
                <a16:creationId xmlns:a16="http://schemas.microsoft.com/office/drawing/2014/main" id="{0A629544-7D22-925C-2285-CA87AB0A44C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37" y="2008987"/>
            <a:ext cx="375135" cy="36777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D1CE571B-83C6-6F30-0B39-5EA02A9255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937" y="2022368"/>
            <a:ext cx="272156" cy="345712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3030E838-0823-5FAD-93E2-446B78A562C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9" y="2020021"/>
            <a:ext cx="463401" cy="345712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29C58EBF-CA4D-81AD-566B-A8D6C92BDB8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34" y="2026301"/>
            <a:ext cx="419268" cy="345712"/>
          </a:xfrm>
          <a:prstGeom prst="rect">
            <a:avLst/>
          </a:prstGeom>
        </p:spPr>
      </p:pic>
      <p:pic>
        <p:nvPicPr>
          <p:cNvPr id="4" name="Imagen 3">
            <a:extLst>
              <a:ext uri="{FF2B5EF4-FFF2-40B4-BE49-F238E27FC236}">
                <a16:creationId xmlns:a16="http://schemas.microsoft.com/office/drawing/2014/main" id="{C1D233F1-EB31-167E-7952-987A1CFF7233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06" y="2955986"/>
            <a:ext cx="845967" cy="174170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18894987-BFF4-9D5B-8752-C316CCCD1D91}"/>
              </a:ext>
            </a:extLst>
          </p:cNvPr>
          <p:cNvGrpSpPr/>
          <p:nvPr/>
        </p:nvGrpSpPr>
        <p:grpSpPr>
          <a:xfrm>
            <a:off x="8188556" y="2223734"/>
            <a:ext cx="2185358" cy="405442"/>
            <a:chOff x="9532189" y="5886083"/>
            <a:chExt cx="2185358" cy="405442"/>
          </a:xfrm>
        </p:grpSpPr>
        <p:sp>
          <p:nvSpPr>
            <p:cNvPr id="14" name="Rectángulo: esquinas redondeadas 9">
              <a:extLst>
                <a:ext uri="{FF2B5EF4-FFF2-40B4-BE49-F238E27FC236}">
                  <a16:creationId xmlns:a16="http://schemas.microsoft.com/office/drawing/2014/main" id="{339F8CA1-4988-AF8E-9734-42140063738E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rgbClr val="009CE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6" name="Gráfico 15">
              <a:extLst>
                <a:ext uri="{FF2B5EF4-FFF2-40B4-BE49-F238E27FC236}">
                  <a16:creationId xmlns:a16="http://schemas.microsoft.com/office/drawing/2014/main" id="{BF6D1FEC-2ABD-96C9-EE2E-7707B188C4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F2217417-8ED4-348C-4FB0-4441446EFB08}"/>
              </a:ext>
            </a:extLst>
          </p:cNvPr>
          <p:cNvGrpSpPr/>
          <p:nvPr/>
        </p:nvGrpSpPr>
        <p:grpSpPr>
          <a:xfrm>
            <a:off x="8213190" y="2862057"/>
            <a:ext cx="2185358" cy="405442"/>
            <a:chOff x="9532189" y="5886083"/>
            <a:chExt cx="2185358" cy="405442"/>
          </a:xfrm>
        </p:grpSpPr>
        <p:sp>
          <p:nvSpPr>
            <p:cNvPr id="20" name="Rectángulo: esquinas redondeadas 9">
              <a:extLst>
                <a:ext uri="{FF2B5EF4-FFF2-40B4-BE49-F238E27FC236}">
                  <a16:creationId xmlns:a16="http://schemas.microsoft.com/office/drawing/2014/main" id="{82A25570-A953-A671-B5B3-1358F93004D6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44AB702C-A2AF-FA4A-3A40-1F91366B70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683209C-EED8-60E3-B00A-300E4C3A9A52}"/>
              </a:ext>
            </a:extLst>
          </p:cNvPr>
          <p:cNvGrpSpPr/>
          <p:nvPr/>
        </p:nvGrpSpPr>
        <p:grpSpPr>
          <a:xfrm>
            <a:off x="8172109" y="3548352"/>
            <a:ext cx="2185358" cy="405442"/>
            <a:chOff x="9532189" y="5886083"/>
            <a:chExt cx="2185358" cy="405442"/>
          </a:xfrm>
          <a:effectLst/>
        </p:grpSpPr>
        <p:sp>
          <p:nvSpPr>
            <p:cNvPr id="32" name="Rectángulo: esquinas redondeadas 9">
              <a:extLst>
                <a:ext uri="{FF2B5EF4-FFF2-40B4-BE49-F238E27FC236}">
                  <a16:creationId xmlns:a16="http://schemas.microsoft.com/office/drawing/2014/main" id="{51B15389-9A64-77CD-7456-1FE2D6F71550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noFill/>
            <a:ln w="15875">
              <a:solidFill>
                <a:srgbClr val="00BEFF"/>
              </a:solidFill>
            </a:ln>
            <a:effectLst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ABF9A193-41C2-E144-A399-1E00402853CD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sp>
        <p:nvSpPr>
          <p:cNvPr id="36" name="Rectángulo: esquinas redondeadas 9">
            <a:extLst>
              <a:ext uri="{FF2B5EF4-FFF2-40B4-BE49-F238E27FC236}">
                <a16:creationId xmlns:a16="http://schemas.microsoft.com/office/drawing/2014/main" id="{69387A56-7097-CC7F-C584-198F7CFC87A8}"/>
              </a:ext>
            </a:extLst>
          </p:cNvPr>
          <p:cNvSpPr/>
          <p:nvPr/>
        </p:nvSpPr>
        <p:spPr>
          <a:xfrm>
            <a:off x="8172109" y="4186675"/>
            <a:ext cx="2185358" cy="40544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0" name="Rectángulo: esquinas redondeadas 9">
            <a:extLst>
              <a:ext uri="{FF2B5EF4-FFF2-40B4-BE49-F238E27FC236}">
                <a16:creationId xmlns:a16="http://schemas.microsoft.com/office/drawing/2014/main" id="{059F54D7-A85C-0F1E-1AB0-99F84312D690}"/>
              </a:ext>
            </a:extLst>
          </p:cNvPr>
          <p:cNvSpPr/>
          <p:nvPr/>
        </p:nvSpPr>
        <p:spPr>
          <a:xfrm>
            <a:off x="8172109" y="4799751"/>
            <a:ext cx="2185358" cy="4054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50B6BE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4" name="Imagen 43">
            <a:extLst>
              <a:ext uri="{FF2B5EF4-FFF2-40B4-BE49-F238E27FC236}">
                <a16:creationId xmlns:a16="http://schemas.microsoft.com/office/drawing/2014/main" id="{F8F8873D-67C9-1D45-FEC6-6B1708EC82DF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566600" y="4316773"/>
            <a:ext cx="1396375" cy="175210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F7E082FB-FE27-7F57-B5C4-8F41487AED70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566600" y="4914867"/>
            <a:ext cx="1396375" cy="175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19000">
              <a:srgbClr val="05B7B8"/>
            </a:gs>
            <a:gs pos="59000">
              <a:srgbClr val="3705A2"/>
            </a:gs>
          </a:gsLst>
          <a:lin ang="1200000" scaled="0"/>
        </a:gradFill>
        <a:effectLst/>
      </p:bgPr>
    </p:bg>
    <p:spTree>
      <p:nvGrpSpPr>
        <p:cNvPr id="1" name="Shape 54">
          <a:extLst>
            <a:ext uri="{FF2B5EF4-FFF2-40B4-BE49-F238E27FC236}">
              <a16:creationId xmlns:a16="http://schemas.microsoft.com/office/drawing/2014/main" id="{79AC2988-D842-A9A8-A678-E92A95BA9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rma libre 8">
            <a:extLst>
              <a:ext uri="{FF2B5EF4-FFF2-40B4-BE49-F238E27FC236}">
                <a16:creationId xmlns:a16="http://schemas.microsoft.com/office/drawing/2014/main" id="{2D7B7E0D-1732-FEA7-1630-EA73DE3533C5}"/>
              </a:ext>
            </a:extLst>
          </p:cNvPr>
          <p:cNvSpPr/>
          <p:nvPr/>
        </p:nvSpPr>
        <p:spPr>
          <a:xfrm>
            <a:off x="427045" y="528759"/>
            <a:ext cx="11337912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blipFill dpi="0" rotWithShape="1">
            <a:blip r:embed="rId3">
              <a:alphaModFix amt="86000"/>
            </a:blip>
            <a:srcRect/>
            <a:stretch>
              <a:fillRect/>
            </a:stretch>
          </a:blipFill>
          <a:ln w="4446" cap="flat">
            <a:noFill/>
            <a:prstDash val="solid"/>
            <a:miter/>
          </a:ln>
        </p:spPr>
        <p:txBody>
          <a:bodyPr/>
          <a:lstStyle/>
          <a:p>
            <a:r>
              <a:rPr lang="es-AR"/>
              <a:t> </a:t>
            </a:r>
          </a:p>
        </p:txBody>
      </p:sp>
      <p:sp>
        <p:nvSpPr>
          <p:cNvPr id="10" name="Forma libre 13">
            <a:extLst>
              <a:ext uri="{FF2B5EF4-FFF2-40B4-BE49-F238E27FC236}">
                <a16:creationId xmlns:a16="http://schemas.microsoft.com/office/drawing/2014/main" id="{C69B9B2D-FD4D-CEDD-5C4B-DC82D54C294B}"/>
              </a:ext>
            </a:extLst>
          </p:cNvPr>
          <p:cNvSpPr/>
          <p:nvPr/>
        </p:nvSpPr>
        <p:spPr>
          <a:xfrm>
            <a:off x="417770" y="518649"/>
            <a:ext cx="11356459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gradFill flip="none" rotWithShape="1">
            <a:gsLst>
              <a:gs pos="0">
                <a:srgbClr val="0C2B50"/>
              </a:gs>
              <a:gs pos="52000">
                <a:srgbClr val="50B6BE">
                  <a:alpha val="51000"/>
                </a:srgbClr>
              </a:gs>
              <a:gs pos="84000">
                <a:srgbClr val="3704A2"/>
              </a:gs>
            </a:gsLst>
            <a:path path="circle">
              <a:fillToRect l="100000" t="100000"/>
            </a:path>
            <a:tileRect r="-100000" b="-100000"/>
          </a:gradFill>
          <a:ln w="4446" cap="flat">
            <a:noFill/>
            <a:prstDash val="solid"/>
            <a:miter/>
          </a:ln>
        </p:spPr>
        <p:txBody>
          <a:bodyPr/>
          <a:lstStyle>
            <a:defPPr>
              <a:defRPr lang="es-A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s-AR"/>
              <a:t>v</a:t>
            </a:r>
          </a:p>
        </p:txBody>
      </p:sp>
      <p:pic>
        <p:nvPicPr>
          <p:cNvPr id="3" name="Gráfico 2">
            <a:extLst>
              <a:ext uri="{FF2B5EF4-FFF2-40B4-BE49-F238E27FC236}">
                <a16:creationId xmlns:a16="http://schemas.microsoft.com/office/drawing/2014/main" id="{0A045B45-38E7-D478-50BB-B397F3F9C3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40224" y="6111161"/>
            <a:ext cx="829203" cy="189532"/>
          </a:xfrm>
          <a:prstGeom prst="rect">
            <a:avLst/>
          </a:prstGeom>
        </p:spPr>
      </p:pic>
      <p:sp>
        <p:nvSpPr>
          <p:cNvPr id="58" name="Google Shape;58;p2">
            <a:extLst>
              <a:ext uri="{FF2B5EF4-FFF2-40B4-BE49-F238E27FC236}">
                <a16:creationId xmlns:a16="http://schemas.microsoft.com/office/drawing/2014/main" id="{EF9BB7C3-2EA9-0C26-3BDE-8B92329BCE62}"/>
              </a:ext>
            </a:extLst>
          </p:cNvPr>
          <p:cNvSpPr txBox="1"/>
          <p:nvPr/>
        </p:nvSpPr>
        <p:spPr>
          <a:xfrm>
            <a:off x="1199072" y="2290531"/>
            <a:ext cx="5700600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>
                <a:solidFill>
                  <a:schemeClr val="lt1"/>
                </a:solidFill>
                <a:latin typeface="Pulso" pitchFamily="2" charset="0"/>
                <a:sym typeface="Arial"/>
              </a:rPr>
              <a:t>Título de 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0">
                <a:solidFill>
                  <a:schemeClr val="lt1"/>
                </a:solidFill>
                <a:latin typeface="Pulso" pitchFamily="2" charset="0"/>
                <a:sym typeface="Arial"/>
              </a:rPr>
              <a:t>la presentación</a:t>
            </a:r>
            <a:endParaRPr>
              <a:latin typeface="Pulso" pitchFamily="2" charset="0"/>
            </a:endParaRPr>
          </a:p>
        </p:txBody>
      </p:sp>
      <p:sp>
        <p:nvSpPr>
          <p:cNvPr id="59" name="Google Shape;59;p2">
            <a:extLst>
              <a:ext uri="{FF2B5EF4-FFF2-40B4-BE49-F238E27FC236}">
                <a16:creationId xmlns:a16="http://schemas.microsoft.com/office/drawing/2014/main" id="{5A0EB6AB-ED4E-8EA6-8059-6DA0FF76A5BE}"/>
              </a:ext>
            </a:extLst>
          </p:cNvPr>
          <p:cNvSpPr txBox="1"/>
          <p:nvPr/>
        </p:nvSpPr>
        <p:spPr>
          <a:xfrm>
            <a:off x="1199072" y="4229523"/>
            <a:ext cx="3411511" cy="7078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bg1"/>
                </a:solidFill>
                <a:latin typeface="Pulso" pitchFamily="2" charset="0"/>
                <a:sym typeface="Arial"/>
              </a:rPr>
              <a:t>Subtítulo de la presentación</a:t>
            </a:r>
            <a:endParaRPr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2" name="Rectángulo: esquinas redondeadas 9">
            <a:extLst>
              <a:ext uri="{FF2B5EF4-FFF2-40B4-BE49-F238E27FC236}">
                <a16:creationId xmlns:a16="http://schemas.microsoft.com/office/drawing/2014/main" id="{52CCF946-7C51-6EA8-1D81-8F453A2CCFCB}"/>
              </a:ext>
            </a:extLst>
          </p:cNvPr>
          <p:cNvSpPr/>
          <p:nvPr/>
        </p:nvSpPr>
        <p:spPr>
          <a:xfrm>
            <a:off x="417771" y="543033"/>
            <a:ext cx="3411510" cy="455807"/>
          </a:xfrm>
          <a:prstGeom prst="roundRect">
            <a:avLst>
              <a:gd name="adj" fmla="val 345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Google Shape;190;p6">
            <a:extLst>
              <a:ext uri="{FF2B5EF4-FFF2-40B4-BE49-F238E27FC236}">
                <a16:creationId xmlns:a16="http://schemas.microsoft.com/office/drawing/2014/main" id="{54C153CC-5AAA-2233-2865-EDD2C77F6DE1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314877" y="653706"/>
            <a:ext cx="1617298" cy="2344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879067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6DCEC441-9FF1-870A-F339-7362FC28574D}"/>
              </a:ext>
            </a:extLst>
          </p:cNvPr>
          <p:cNvSpPr txBox="1"/>
          <p:nvPr/>
        </p:nvSpPr>
        <p:spPr>
          <a:xfrm>
            <a:off x="1034918" y="2304181"/>
            <a:ext cx="4807406" cy="156453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6080"/>
              </a:lnSpc>
            </a:pPr>
            <a:r>
              <a:rPr lang="es-AR" sz="5400">
                <a:solidFill>
                  <a:srgbClr val="50B6BE"/>
                </a:solidFill>
                <a:latin typeface="Pulso" pitchFamily="2" charset="0"/>
              </a:rPr>
              <a:t>Título de </a:t>
            </a:r>
          </a:p>
          <a:p>
            <a:pPr>
              <a:lnSpc>
                <a:spcPts val="6080"/>
              </a:lnSpc>
            </a:pPr>
            <a:r>
              <a:rPr lang="es-AR" sz="5400">
                <a:solidFill>
                  <a:srgbClr val="50B6BE"/>
                </a:solidFill>
                <a:latin typeface="Pulso" pitchFamily="2" charset="0"/>
              </a:rPr>
              <a:t>la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C33D9B94-6EC2-FF18-EC41-4DF669EF5C4B}"/>
              </a:ext>
            </a:extLst>
          </p:cNvPr>
          <p:cNvSpPr txBox="1"/>
          <p:nvPr/>
        </p:nvSpPr>
        <p:spPr>
          <a:xfrm>
            <a:off x="1034918" y="4083516"/>
            <a:ext cx="32268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>
                <a:solidFill>
                  <a:schemeClr val="tx1"/>
                </a:solidFill>
                <a:latin typeface="Pulso Light" pitchFamily="2" charset="0"/>
              </a:rPr>
              <a:t>Subtítulo de la presentación</a:t>
            </a:r>
          </a:p>
        </p:txBody>
      </p:sp>
      <p:sp>
        <p:nvSpPr>
          <p:cNvPr id="4" name="Rectángulo: esquinas redondeadas 11">
            <a:extLst>
              <a:ext uri="{FF2B5EF4-FFF2-40B4-BE49-F238E27FC236}">
                <a16:creationId xmlns:a16="http://schemas.microsoft.com/office/drawing/2014/main" id="{1D69F694-6D33-ED8B-26A3-065BCBC8CAB3}"/>
              </a:ext>
            </a:extLst>
          </p:cNvPr>
          <p:cNvSpPr/>
          <p:nvPr/>
        </p:nvSpPr>
        <p:spPr>
          <a:xfrm>
            <a:off x="982510" y="5652322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9B3AF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5426A886-E0EA-6755-4E01-4A0F97A9FA30}"/>
              </a:ext>
            </a:extLst>
          </p:cNvPr>
          <p:cNvSpPr txBox="1"/>
          <p:nvPr/>
        </p:nvSpPr>
        <p:spPr>
          <a:xfrm>
            <a:off x="1034918" y="5696346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solidFill>
                  <a:srgbClr val="9B3AFC"/>
                </a:solidFill>
                <a:latin typeface="Pulso Light" pitchFamily="2" charset="0"/>
              </a:rPr>
              <a:t>#</a:t>
            </a:r>
            <a:r>
              <a:rPr lang="es-AR" sz="1050" err="1">
                <a:solidFill>
                  <a:srgbClr val="9B3AFC"/>
                </a:solidFill>
                <a:latin typeface="Pulso Light" pitchFamily="2" charset="0"/>
              </a:rPr>
              <a:t>PersonalEvoluciona</a:t>
            </a:r>
            <a:endParaRPr lang="es-AR" sz="1050">
              <a:solidFill>
                <a:srgbClr val="9B3AFC"/>
              </a:solidFill>
              <a:latin typeface="Pulso Light" pitchFamily="2" charset="0"/>
            </a:endParaRPr>
          </a:p>
        </p:txBody>
      </p:sp>
      <p:sp>
        <p:nvSpPr>
          <p:cNvPr id="6" name="Rectángulo: esquinas redondeadas 13">
            <a:extLst>
              <a:ext uri="{FF2B5EF4-FFF2-40B4-BE49-F238E27FC236}">
                <a16:creationId xmlns:a16="http://schemas.microsoft.com/office/drawing/2014/main" id="{0830D889-065E-C40F-0E17-F47C9BE05A32}"/>
              </a:ext>
            </a:extLst>
          </p:cNvPr>
          <p:cNvSpPr/>
          <p:nvPr/>
        </p:nvSpPr>
        <p:spPr>
          <a:xfrm>
            <a:off x="2753683" y="5652322"/>
            <a:ext cx="1465200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9B3AF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DF81BC0-AD01-5732-6652-5181BF4ABA82}"/>
              </a:ext>
            </a:extLst>
          </p:cNvPr>
          <p:cNvSpPr txBox="1"/>
          <p:nvPr/>
        </p:nvSpPr>
        <p:spPr>
          <a:xfrm>
            <a:off x="2798772" y="5696346"/>
            <a:ext cx="1328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solidFill>
                  <a:srgbClr val="9B3AFC"/>
                </a:solidFill>
                <a:latin typeface="Pulso Light" pitchFamily="2" charset="0"/>
              </a:rPr>
              <a:t>#</a:t>
            </a:r>
            <a:r>
              <a:rPr lang="es-AR" sz="1050" err="1">
                <a:solidFill>
                  <a:srgbClr val="9B3AFC"/>
                </a:solidFill>
                <a:latin typeface="Pulso Light" pitchFamily="2" charset="0"/>
              </a:rPr>
              <a:t>SomosPersonal</a:t>
            </a:r>
            <a:endParaRPr lang="es-AR" sz="1050">
              <a:solidFill>
                <a:srgbClr val="9B3AFC"/>
              </a:solidFill>
              <a:latin typeface="Pulso Light" pitchFamily="2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0FE55A7D-701B-600D-3EA0-86CEE113D2B2}"/>
              </a:ext>
            </a:extLst>
          </p:cNvPr>
          <p:cNvSpPr/>
          <p:nvPr/>
        </p:nvSpPr>
        <p:spPr>
          <a:xfrm>
            <a:off x="6379659" y="586571"/>
            <a:ext cx="620186" cy="620186"/>
          </a:xfrm>
          <a:prstGeom prst="ellipse">
            <a:avLst/>
          </a:prstGeom>
          <a:solidFill>
            <a:srgbClr val="50B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1" name="Imagen 10" descr="Un dibujo de una persona&#10;&#10;AI-generated content may be incorrect.">
            <a:extLst>
              <a:ext uri="{FF2B5EF4-FFF2-40B4-BE49-F238E27FC236}">
                <a16:creationId xmlns:a16="http://schemas.microsoft.com/office/drawing/2014/main" id="{5525ECB5-68E9-6498-0832-A8133F472453}"/>
              </a:ext>
            </a:extLst>
          </p:cNvPr>
          <p:cNvPicPr>
            <a:picLocks noChangeAspect="1"/>
          </p:cNvPicPr>
          <p:nvPr/>
        </p:nvPicPr>
        <p:blipFill>
          <a:blip r:embed="rId2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3228" y="764440"/>
            <a:ext cx="234877" cy="239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70215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E1594A8-94C0-50F4-B075-B86A96BD0AC8}"/>
              </a:ext>
            </a:extLst>
          </p:cNvPr>
          <p:cNvSpPr txBox="1"/>
          <p:nvPr/>
        </p:nvSpPr>
        <p:spPr>
          <a:xfrm>
            <a:off x="1566433" y="1161722"/>
            <a:ext cx="276197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3600">
                <a:solidFill>
                  <a:srgbClr val="8C5BF6"/>
                </a:solidFill>
                <a:latin typeface="Pulso Light" pitchFamily="2" charset="0"/>
              </a:rPr>
              <a:t>Agregar título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47EF7AAB-F77E-8D1C-B9D6-DBA727C8C98C}"/>
              </a:ext>
            </a:extLst>
          </p:cNvPr>
          <p:cNvSpPr txBox="1"/>
          <p:nvPr/>
        </p:nvSpPr>
        <p:spPr>
          <a:xfrm>
            <a:off x="1566433" y="1928048"/>
            <a:ext cx="877366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Lorem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ipsum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600">
                <a:solidFill>
                  <a:schemeClr val="tx1"/>
                </a:solidFill>
                <a:latin typeface="Pulso Light" pitchFamily="2" charset="0"/>
              </a:rPr>
              <a:t>dolor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sit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amet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,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consectetuer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adipiscing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elit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, sed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diam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nonummy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nibh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euismod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tincidunt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ut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laoreet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dolore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magna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aliquam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era.</a:t>
            </a:r>
          </a:p>
        </p:txBody>
      </p:sp>
      <p:cxnSp>
        <p:nvCxnSpPr>
          <p:cNvPr id="4" name="Conector recto 3">
            <a:extLst>
              <a:ext uri="{FF2B5EF4-FFF2-40B4-BE49-F238E27FC236}">
                <a16:creationId xmlns:a16="http://schemas.microsoft.com/office/drawing/2014/main" id="{D879A024-4C8C-03F4-D7BE-2EBEDAB6F230}"/>
              </a:ext>
            </a:extLst>
          </p:cNvPr>
          <p:cNvCxnSpPr>
            <a:cxnSpLocks/>
          </p:cNvCxnSpPr>
          <p:nvPr/>
        </p:nvCxnSpPr>
        <p:spPr>
          <a:xfrm>
            <a:off x="1566433" y="1794038"/>
            <a:ext cx="8915918" cy="0"/>
          </a:xfrm>
          <a:prstGeom prst="line">
            <a:avLst/>
          </a:prstGeom>
          <a:ln>
            <a:solidFill>
              <a:srgbClr val="50B6BE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CuadroTexto 4">
            <a:extLst>
              <a:ext uri="{FF2B5EF4-FFF2-40B4-BE49-F238E27FC236}">
                <a16:creationId xmlns:a16="http://schemas.microsoft.com/office/drawing/2014/main" id="{F41A7625-8550-B01B-5C1F-C88B34321832}"/>
              </a:ext>
            </a:extLst>
          </p:cNvPr>
          <p:cNvSpPr txBox="1"/>
          <p:nvPr/>
        </p:nvSpPr>
        <p:spPr>
          <a:xfrm>
            <a:off x="1566431" y="5473500"/>
            <a:ext cx="148220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PersonalEvoluciona</a:t>
            </a:r>
            <a:endParaRPr lang="es-AR" sz="1050">
              <a:latin typeface="Pulso Light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222ACA17-9355-31BC-D9DA-44BCBF1054FC}"/>
              </a:ext>
            </a:extLst>
          </p:cNvPr>
          <p:cNvGrpSpPr/>
          <p:nvPr/>
        </p:nvGrpSpPr>
        <p:grpSpPr>
          <a:xfrm>
            <a:off x="1891828" y="2870227"/>
            <a:ext cx="4114009" cy="525934"/>
            <a:chOff x="1566431" y="2870227"/>
            <a:chExt cx="4114009" cy="525934"/>
          </a:xfrm>
        </p:grpSpPr>
        <p:sp>
          <p:nvSpPr>
            <p:cNvPr id="7" name="Rectángulo redondeado 6">
              <a:extLst>
                <a:ext uri="{FF2B5EF4-FFF2-40B4-BE49-F238E27FC236}">
                  <a16:creationId xmlns:a16="http://schemas.microsoft.com/office/drawing/2014/main" id="{1666BA4C-C7EA-4C4D-FCFE-3728414EA0FC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8C5BF6"/>
                </a:gs>
              </a:gsLst>
              <a:lin ang="0" scaled="0"/>
              <a:tileRect/>
            </a:gradFill>
            <a:ln w="9525">
              <a:solidFill>
                <a:srgbClr val="8C5BF6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8" name="CuadroTexto 7">
              <a:extLst>
                <a:ext uri="{FF2B5EF4-FFF2-40B4-BE49-F238E27FC236}">
                  <a16:creationId xmlns:a16="http://schemas.microsoft.com/office/drawing/2014/main" id="{1A59239B-E53F-E8F4-03A2-90EB6A8FF359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9" name="Gráfico 8">
              <a:extLst>
                <a:ext uri="{FF2B5EF4-FFF2-40B4-BE49-F238E27FC236}">
                  <a16:creationId xmlns:a16="http://schemas.microsoft.com/office/drawing/2014/main" id="{ACFD4D8F-4B75-AF9E-2040-81C1AC9E0E1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6248994-BBD7-E181-6DEE-82C9C2E83309}"/>
              </a:ext>
            </a:extLst>
          </p:cNvPr>
          <p:cNvGrpSpPr/>
          <p:nvPr/>
        </p:nvGrpSpPr>
        <p:grpSpPr>
          <a:xfrm>
            <a:off x="1891828" y="3555450"/>
            <a:ext cx="4114009" cy="525934"/>
            <a:chOff x="1566431" y="2870227"/>
            <a:chExt cx="4114009" cy="525934"/>
          </a:xfrm>
        </p:grpSpPr>
        <p:sp>
          <p:nvSpPr>
            <p:cNvPr id="11" name="Rectángulo redondeado 10">
              <a:extLst>
                <a:ext uri="{FF2B5EF4-FFF2-40B4-BE49-F238E27FC236}">
                  <a16:creationId xmlns:a16="http://schemas.microsoft.com/office/drawing/2014/main" id="{D18301E4-24F6-4A0F-1839-9B5D786E973D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8C5BF6"/>
                </a:gs>
              </a:gsLst>
              <a:lin ang="0" scaled="0"/>
              <a:tileRect/>
            </a:gradFill>
            <a:ln w="9525">
              <a:solidFill>
                <a:srgbClr val="8C5BF6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2" name="CuadroTexto 11">
              <a:extLst>
                <a:ext uri="{FF2B5EF4-FFF2-40B4-BE49-F238E27FC236}">
                  <a16:creationId xmlns:a16="http://schemas.microsoft.com/office/drawing/2014/main" id="{FD22622C-3805-95BB-5295-2A8F9CC74B49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8B0E7A8F-B2AC-1282-8BAE-578C0183CA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14" name="Grupo 13">
            <a:extLst>
              <a:ext uri="{FF2B5EF4-FFF2-40B4-BE49-F238E27FC236}">
                <a16:creationId xmlns:a16="http://schemas.microsoft.com/office/drawing/2014/main" id="{C04CF750-0B0D-6A04-C795-80E2D8ED2BE4}"/>
              </a:ext>
            </a:extLst>
          </p:cNvPr>
          <p:cNvGrpSpPr/>
          <p:nvPr/>
        </p:nvGrpSpPr>
        <p:grpSpPr>
          <a:xfrm>
            <a:off x="1891828" y="4240672"/>
            <a:ext cx="4114009" cy="525934"/>
            <a:chOff x="1566431" y="2870227"/>
            <a:chExt cx="4114009" cy="525934"/>
          </a:xfrm>
        </p:grpSpPr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20B0D7A4-68A5-1240-2D93-D3DEB3A906CB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8C5BF6"/>
                </a:gs>
              </a:gsLst>
              <a:lin ang="0" scaled="0"/>
              <a:tileRect/>
            </a:gradFill>
            <a:ln w="9525">
              <a:solidFill>
                <a:srgbClr val="8C5BF6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16" name="CuadroTexto 15">
              <a:extLst>
                <a:ext uri="{FF2B5EF4-FFF2-40B4-BE49-F238E27FC236}">
                  <a16:creationId xmlns:a16="http://schemas.microsoft.com/office/drawing/2014/main" id="{5D104DFB-D73B-50DF-03F0-ECA98DA6E1C6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17" name="Gráfico 16">
              <a:extLst>
                <a:ext uri="{FF2B5EF4-FFF2-40B4-BE49-F238E27FC236}">
                  <a16:creationId xmlns:a16="http://schemas.microsoft.com/office/drawing/2014/main" id="{CEC44C22-5707-B00F-C367-DE268A93FAA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1AA78F3E-1866-1D15-35B6-855EE2E6E99E}"/>
              </a:ext>
            </a:extLst>
          </p:cNvPr>
          <p:cNvGrpSpPr/>
          <p:nvPr/>
        </p:nvGrpSpPr>
        <p:grpSpPr>
          <a:xfrm>
            <a:off x="6226084" y="2870227"/>
            <a:ext cx="4114009" cy="525934"/>
            <a:chOff x="1566431" y="2870227"/>
            <a:chExt cx="4114009" cy="525934"/>
          </a:xfrm>
        </p:grpSpPr>
        <p:sp>
          <p:nvSpPr>
            <p:cNvPr id="19" name="Rectángulo redondeado 18">
              <a:extLst>
                <a:ext uri="{FF2B5EF4-FFF2-40B4-BE49-F238E27FC236}">
                  <a16:creationId xmlns:a16="http://schemas.microsoft.com/office/drawing/2014/main" id="{AB74CEE6-AE75-8FF3-4574-694E1973B0D7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8C5BF6"/>
                </a:gs>
              </a:gsLst>
              <a:lin ang="0" scaled="0"/>
              <a:tileRect/>
            </a:gradFill>
            <a:ln w="9525">
              <a:solidFill>
                <a:srgbClr val="8C5BF6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12344496-662B-06A2-47F4-3EEF2AF8BD70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21" name="Gráfico 20">
              <a:extLst>
                <a:ext uri="{FF2B5EF4-FFF2-40B4-BE49-F238E27FC236}">
                  <a16:creationId xmlns:a16="http://schemas.microsoft.com/office/drawing/2014/main" id="{D39DA6A8-FED0-1FAD-CDCF-2E2694503E4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22" name="Grupo 21">
            <a:extLst>
              <a:ext uri="{FF2B5EF4-FFF2-40B4-BE49-F238E27FC236}">
                <a16:creationId xmlns:a16="http://schemas.microsoft.com/office/drawing/2014/main" id="{D170B88B-C556-29CA-E0C0-EB9930BE8D8F}"/>
              </a:ext>
            </a:extLst>
          </p:cNvPr>
          <p:cNvGrpSpPr/>
          <p:nvPr/>
        </p:nvGrpSpPr>
        <p:grpSpPr>
          <a:xfrm>
            <a:off x="6226084" y="3555450"/>
            <a:ext cx="4114009" cy="525934"/>
            <a:chOff x="1566431" y="2870227"/>
            <a:chExt cx="4114009" cy="525934"/>
          </a:xfrm>
        </p:grpSpPr>
        <p:sp>
          <p:nvSpPr>
            <p:cNvPr id="23" name="Rectángulo redondeado 22">
              <a:extLst>
                <a:ext uri="{FF2B5EF4-FFF2-40B4-BE49-F238E27FC236}">
                  <a16:creationId xmlns:a16="http://schemas.microsoft.com/office/drawing/2014/main" id="{3C7062B9-17C5-7331-9F07-184C8AF0B6F5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8C5BF6"/>
                </a:gs>
              </a:gsLst>
              <a:lin ang="0" scaled="0"/>
              <a:tileRect/>
            </a:gradFill>
            <a:ln w="9525">
              <a:solidFill>
                <a:srgbClr val="8C5BF6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4" name="CuadroTexto 23">
              <a:extLst>
                <a:ext uri="{FF2B5EF4-FFF2-40B4-BE49-F238E27FC236}">
                  <a16:creationId xmlns:a16="http://schemas.microsoft.com/office/drawing/2014/main" id="{6F32B5EF-351E-CC12-B7C8-540EA66403CD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25" name="Gráfico 24">
              <a:extLst>
                <a:ext uri="{FF2B5EF4-FFF2-40B4-BE49-F238E27FC236}">
                  <a16:creationId xmlns:a16="http://schemas.microsoft.com/office/drawing/2014/main" id="{5FB69C5A-14DE-D7A3-A55A-7FE9FCEE7C7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07E39F1D-8150-FCD5-42C7-7813E05AE5E7}"/>
              </a:ext>
            </a:extLst>
          </p:cNvPr>
          <p:cNvGrpSpPr/>
          <p:nvPr/>
        </p:nvGrpSpPr>
        <p:grpSpPr>
          <a:xfrm>
            <a:off x="6226084" y="4240672"/>
            <a:ext cx="4114009" cy="525934"/>
            <a:chOff x="1566431" y="2870227"/>
            <a:chExt cx="4114009" cy="525934"/>
          </a:xfrm>
        </p:grpSpPr>
        <p:sp>
          <p:nvSpPr>
            <p:cNvPr id="27" name="Rectángulo redondeado 26">
              <a:extLst>
                <a:ext uri="{FF2B5EF4-FFF2-40B4-BE49-F238E27FC236}">
                  <a16:creationId xmlns:a16="http://schemas.microsoft.com/office/drawing/2014/main" id="{7E6BAD5C-FD3F-DE83-B386-6DD7022044A4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rgbClr val="8C5BF6"/>
                </a:gs>
              </a:gsLst>
              <a:lin ang="0" scaled="0"/>
              <a:tileRect/>
            </a:gradFill>
            <a:ln w="9525">
              <a:solidFill>
                <a:srgbClr val="8C5BF6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8" name="CuadroTexto 27">
              <a:extLst>
                <a:ext uri="{FF2B5EF4-FFF2-40B4-BE49-F238E27FC236}">
                  <a16:creationId xmlns:a16="http://schemas.microsoft.com/office/drawing/2014/main" id="{68D7B93F-D266-41F9-4346-6CF3E2B28C1D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29" name="Gráfico 28">
              <a:extLst>
                <a:ext uri="{FF2B5EF4-FFF2-40B4-BE49-F238E27FC236}">
                  <a16:creationId xmlns:a16="http://schemas.microsoft.com/office/drawing/2014/main" id="{D6D20C35-6CDF-9428-194E-A9D38F4DE8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881331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F6E8DC8-90C9-5C8B-7A72-301BCFCD603B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DF5BB68D-DBF4-8E6E-EBE3-D4CD7A17846B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282679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462EE9-13E3-15A6-4E5D-4151392744EC}"/>
              </a:ext>
            </a:extLst>
          </p:cNvPr>
          <p:cNvSpPr txBox="1"/>
          <p:nvPr/>
        </p:nvSpPr>
        <p:spPr>
          <a:xfrm>
            <a:off x="1053096" y="1078139"/>
            <a:ext cx="16911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400">
                <a:solidFill>
                  <a:srgbClr val="50B6BE"/>
                </a:solidFill>
                <a:latin typeface="Pulso" pitchFamily="2" charset="0"/>
              </a:rPr>
              <a:t>#</a:t>
            </a:r>
            <a:r>
              <a:rPr lang="es-AR" sz="1400" err="1">
                <a:solidFill>
                  <a:srgbClr val="50B6BE"/>
                </a:solidFill>
                <a:latin typeface="Pulso" pitchFamily="2" charset="0"/>
              </a:rPr>
              <a:t>PersonalEvoluciona</a:t>
            </a:r>
            <a:endParaRPr lang="es-AR" sz="1400">
              <a:solidFill>
                <a:srgbClr val="50B6BE"/>
              </a:solidFill>
              <a:latin typeface="Pulso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0C0514-0EF1-2EE1-D9FD-B9122A120E6A}"/>
              </a:ext>
            </a:extLst>
          </p:cNvPr>
          <p:cNvSpPr txBox="1"/>
          <p:nvPr/>
        </p:nvSpPr>
        <p:spPr>
          <a:xfrm>
            <a:off x="1132334" y="1788860"/>
            <a:ext cx="3619581" cy="138499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5360"/>
              </a:lnSpc>
            </a:pPr>
            <a:r>
              <a:rPr lang="es-AR" sz="4800">
                <a:latin typeface="Pulso Light" pitchFamily="2" charset="0"/>
              </a:rPr>
              <a:t>Título de   </a:t>
            </a:r>
          </a:p>
          <a:p>
            <a:pPr>
              <a:lnSpc>
                <a:spcPts val="5360"/>
              </a:lnSpc>
            </a:pPr>
            <a:r>
              <a:rPr lang="es-AR" sz="4800">
                <a:latin typeface="Pulso Light" pitchFamily="2" charset="0"/>
              </a:rPr>
              <a:t>la diapositiva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E5373-7F17-E7F1-052E-4B058AF00401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F882AD6-6C6F-511B-A14B-30FF0BF25441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1B64B42-C0ED-9364-2767-14064BFA6493}"/>
              </a:ext>
            </a:extLst>
          </p:cNvPr>
          <p:cNvSpPr/>
          <p:nvPr/>
        </p:nvSpPr>
        <p:spPr>
          <a:xfrm>
            <a:off x="5779699" y="1733910"/>
            <a:ext cx="2234242" cy="61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A3296-EDCB-CDA5-357C-0168C492EBD5}"/>
              </a:ext>
            </a:extLst>
          </p:cNvPr>
          <p:cNvSpPr/>
          <p:nvPr/>
        </p:nvSpPr>
        <p:spPr>
          <a:xfrm>
            <a:off x="9347200" y="1733910"/>
            <a:ext cx="1743495" cy="612475"/>
          </a:xfrm>
          <a:prstGeom prst="roundRect">
            <a:avLst>
              <a:gd name="adj" fmla="val 50000"/>
            </a:avLst>
          </a:prstGeom>
          <a:solidFill>
            <a:srgbClr val="9B3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9B63AEC-FF39-376E-1248-47D87B0A9DD1}"/>
              </a:ext>
            </a:extLst>
          </p:cNvPr>
          <p:cNvSpPr/>
          <p:nvPr/>
        </p:nvSpPr>
        <p:spPr>
          <a:xfrm>
            <a:off x="8108951" y="1721186"/>
            <a:ext cx="1143000" cy="612475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14A0D1A-B426-173C-605F-E8486147CA15}"/>
              </a:ext>
            </a:extLst>
          </p:cNvPr>
          <p:cNvSpPr/>
          <p:nvPr/>
        </p:nvSpPr>
        <p:spPr>
          <a:xfrm>
            <a:off x="7042150" y="2496023"/>
            <a:ext cx="28130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AC205BD-D45F-7352-85A1-7CE5C5459EC2}"/>
              </a:ext>
            </a:extLst>
          </p:cNvPr>
          <p:cNvSpPr/>
          <p:nvPr/>
        </p:nvSpPr>
        <p:spPr>
          <a:xfrm>
            <a:off x="7042150" y="3127788"/>
            <a:ext cx="28130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076244F-C006-4FF2-1884-CC03185A9000}"/>
              </a:ext>
            </a:extLst>
          </p:cNvPr>
          <p:cNvSpPr/>
          <p:nvPr/>
        </p:nvSpPr>
        <p:spPr>
          <a:xfrm>
            <a:off x="1085850" y="3752683"/>
            <a:ext cx="5886450" cy="482127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A1E7AFD-DEC6-A933-8D28-3BBA07D9A9E5}"/>
              </a:ext>
            </a:extLst>
          </p:cNvPr>
          <p:cNvSpPr/>
          <p:nvPr/>
        </p:nvSpPr>
        <p:spPr>
          <a:xfrm>
            <a:off x="8267700" y="3759553"/>
            <a:ext cx="1556708" cy="482127"/>
          </a:xfrm>
          <a:prstGeom prst="roundRect">
            <a:avLst>
              <a:gd name="adj" fmla="val 50000"/>
            </a:avLst>
          </a:prstGeom>
          <a:solidFill>
            <a:srgbClr val="9B3AFC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46FC95A-4D96-807B-F3D1-0534F2D986CA}"/>
              </a:ext>
            </a:extLst>
          </p:cNvPr>
          <p:cNvSpPr/>
          <p:nvPr/>
        </p:nvSpPr>
        <p:spPr>
          <a:xfrm>
            <a:off x="9959843" y="3747884"/>
            <a:ext cx="1146307" cy="482127"/>
          </a:xfrm>
          <a:prstGeom prst="roundRect">
            <a:avLst>
              <a:gd name="adj" fmla="val 50000"/>
            </a:avLst>
          </a:prstGeom>
          <a:solidFill>
            <a:srgbClr val="9B3AFC">
              <a:alpha val="42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21D43C5-2D54-1D36-F9A3-949933DD858C}"/>
              </a:ext>
            </a:extLst>
          </p:cNvPr>
          <p:cNvSpPr/>
          <p:nvPr/>
        </p:nvSpPr>
        <p:spPr>
          <a:xfrm>
            <a:off x="8267700" y="4379649"/>
            <a:ext cx="28130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9B3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442DCED-4582-4470-9153-13D96B3597C0}"/>
              </a:ext>
            </a:extLst>
          </p:cNvPr>
          <p:cNvSpPr/>
          <p:nvPr/>
        </p:nvSpPr>
        <p:spPr>
          <a:xfrm>
            <a:off x="8244328" y="5019172"/>
            <a:ext cx="1112904" cy="482127"/>
          </a:xfrm>
          <a:prstGeom prst="roundRect">
            <a:avLst>
              <a:gd name="adj" fmla="val 50000"/>
            </a:avLst>
          </a:prstGeom>
          <a:solidFill>
            <a:srgbClr val="9B3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8B708F87-57B7-5F44-193C-C3C4D4A7ED01}"/>
              </a:ext>
            </a:extLst>
          </p:cNvPr>
          <p:cNvSpPr/>
          <p:nvPr/>
        </p:nvSpPr>
        <p:spPr>
          <a:xfrm>
            <a:off x="4729096" y="4379649"/>
            <a:ext cx="2243204" cy="482127"/>
          </a:xfrm>
          <a:prstGeom prst="roundRect">
            <a:avLst>
              <a:gd name="adj" fmla="val 50000"/>
            </a:avLst>
          </a:prstGeom>
          <a:solidFill>
            <a:srgbClr val="50B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F87F958-0FF1-EB27-0D55-8296C9EC482B}"/>
              </a:ext>
            </a:extLst>
          </p:cNvPr>
          <p:cNvSpPr/>
          <p:nvPr/>
        </p:nvSpPr>
        <p:spPr>
          <a:xfrm>
            <a:off x="4729095" y="5012965"/>
            <a:ext cx="3473999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28BAE45-67BB-FEF3-9551-9D91C326E7F9}"/>
              </a:ext>
            </a:extLst>
          </p:cNvPr>
          <p:cNvSpPr/>
          <p:nvPr/>
        </p:nvSpPr>
        <p:spPr>
          <a:xfrm>
            <a:off x="1053096" y="5012964"/>
            <a:ext cx="2267954" cy="48212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A46F2618-078F-2CB3-DEA2-061FE9F7577E}"/>
              </a:ext>
            </a:extLst>
          </p:cNvPr>
          <p:cNvSpPr/>
          <p:nvPr/>
        </p:nvSpPr>
        <p:spPr>
          <a:xfrm>
            <a:off x="1053096" y="4392553"/>
            <a:ext cx="2267954" cy="482127"/>
          </a:xfrm>
          <a:prstGeom prst="roundRect">
            <a:avLst>
              <a:gd name="adj" fmla="val 50000"/>
            </a:avLst>
          </a:prstGeom>
          <a:solidFill>
            <a:srgbClr val="9B3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78C4A10-C5AB-BB15-3B9F-DB6CC0F772CA}"/>
              </a:ext>
            </a:extLst>
          </p:cNvPr>
          <p:cNvSpPr/>
          <p:nvPr/>
        </p:nvSpPr>
        <p:spPr>
          <a:xfrm>
            <a:off x="5806110" y="2460077"/>
            <a:ext cx="1166190" cy="1166190"/>
          </a:xfrm>
          <a:prstGeom prst="ellipse">
            <a:avLst/>
          </a:prstGeom>
          <a:solidFill>
            <a:srgbClr val="9B3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6DEC62E-6009-2694-EC3A-42AFB57573D0}"/>
              </a:ext>
            </a:extLst>
          </p:cNvPr>
          <p:cNvSpPr/>
          <p:nvPr/>
        </p:nvSpPr>
        <p:spPr>
          <a:xfrm>
            <a:off x="7036905" y="3762754"/>
            <a:ext cx="1166190" cy="1166190"/>
          </a:xfrm>
          <a:prstGeom prst="ellipse">
            <a:avLst/>
          </a:prstGeom>
          <a:solidFill>
            <a:schemeClr val="bg1"/>
          </a:solidFill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5A88CDD-95AB-3903-5230-E5EE6CBC9DB7}"/>
              </a:ext>
            </a:extLst>
          </p:cNvPr>
          <p:cNvSpPr/>
          <p:nvPr/>
        </p:nvSpPr>
        <p:spPr>
          <a:xfrm>
            <a:off x="3441978" y="4368063"/>
            <a:ext cx="1166190" cy="1166190"/>
          </a:xfrm>
          <a:prstGeom prst="ellipse">
            <a:avLst/>
          </a:prstGeom>
          <a:solidFill>
            <a:schemeClr val="bg1"/>
          </a:solidFill>
          <a:ln w="15875">
            <a:solidFill>
              <a:srgbClr val="50B6BE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DC3BBD-9C76-B7B2-B20F-F299CEA93BD1}"/>
              </a:ext>
            </a:extLst>
          </p:cNvPr>
          <p:cNvSpPr/>
          <p:nvPr/>
        </p:nvSpPr>
        <p:spPr>
          <a:xfrm>
            <a:off x="9924505" y="2460077"/>
            <a:ext cx="1166190" cy="1166190"/>
          </a:xfrm>
          <a:prstGeom prst="ellipse">
            <a:avLst/>
          </a:prstGeom>
          <a:solidFill>
            <a:srgbClr val="05B7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094055D-FD47-179B-130B-2A3C3DF2CBB3}"/>
              </a:ext>
            </a:extLst>
          </p:cNvPr>
          <p:cNvSpPr txBox="1"/>
          <p:nvPr/>
        </p:nvSpPr>
        <p:spPr>
          <a:xfrm>
            <a:off x="5947969" y="1840092"/>
            <a:ext cx="82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>
                <a:solidFill>
                  <a:srgbClr val="50B6BE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865D246-D4B8-60DC-9AAA-7C963B8B9DE4}"/>
              </a:ext>
            </a:extLst>
          </p:cNvPr>
          <p:cNvSpPr txBox="1"/>
          <p:nvPr/>
        </p:nvSpPr>
        <p:spPr>
          <a:xfrm>
            <a:off x="6592042" y="1779176"/>
            <a:ext cx="13484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sit</a:t>
            </a:r>
            <a:endParaRPr lang="es-AR" sz="900">
              <a:solidFill>
                <a:srgbClr val="50B6BE"/>
              </a:solidFill>
              <a:latin typeface="Pulso" pitchFamily="2" charset="0"/>
            </a:endParaRPr>
          </a:p>
          <a:p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consectetuer</a:t>
            </a:r>
            <a:endParaRPr lang="es-AR" sz="900">
              <a:solidFill>
                <a:srgbClr val="50B6BE"/>
              </a:solidFill>
              <a:latin typeface="Pulso" pitchFamily="2" charset="0"/>
            </a:endParaRPr>
          </a:p>
          <a:p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EE42DEC-6F29-72E5-5BA2-FB47FFDDBACC}"/>
              </a:ext>
            </a:extLst>
          </p:cNvPr>
          <p:cNvSpPr txBox="1"/>
          <p:nvPr/>
        </p:nvSpPr>
        <p:spPr>
          <a:xfrm>
            <a:off x="9559214" y="1818146"/>
            <a:ext cx="131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4,9MM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EF50B55-9B24-FA3C-D713-4ABBB179923C}"/>
              </a:ext>
            </a:extLst>
          </p:cNvPr>
          <p:cNvSpPr txBox="1"/>
          <p:nvPr/>
        </p:nvSpPr>
        <p:spPr>
          <a:xfrm>
            <a:off x="10132299" y="2747317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F6CDFEE-D403-861A-AAC4-7D97012034D9}"/>
              </a:ext>
            </a:extLst>
          </p:cNvPr>
          <p:cNvSpPr txBox="1"/>
          <p:nvPr/>
        </p:nvSpPr>
        <p:spPr>
          <a:xfrm>
            <a:off x="9977610" y="311373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8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8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 dolor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A3223AF-E195-54F4-FB4D-7C12D19812E2}"/>
              </a:ext>
            </a:extLst>
          </p:cNvPr>
          <p:cNvSpPr txBox="1"/>
          <p:nvPr/>
        </p:nvSpPr>
        <p:spPr>
          <a:xfrm>
            <a:off x="7114621" y="2506253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rgbClr val="50B6BE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300ADFD-7273-33F7-1B90-468D13F8138F}"/>
              </a:ext>
            </a:extLst>
          </p:cNvPr>
          <p:cNvSpPr txBox="1"/>
          <p:nvPr/>
        </p:nvSpPr>
        <p:spPr>
          <a:xfrm>
            <a:off x="7114621" y="3148250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rgbClr val="50B6BE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27B221-6716-F1FB-AF43-A144B7535A7E}"/>
              </a:ext>
            </a:extLst>
          </p:cNvPr>
          <p:cNvSpPr txBox="1"/>
          <p:nvPr/>
        </p:nvSpPr>
        <p:spPr>
          <a:xfrm>
            <a:off x="7867990" y="2546586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consectetuer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43EAE36-4CBF-8A93-4C8A-5151A1182635}"/>
              </a:ext>
            </a:extLst>
          </p:cNvPr>
          <p:cNvSpPr txBox="1"/>
          <p:nvPr/>
        </p:nvSpPr>
        <p:spPr>
          <a:xfrm>
            <a:off x="7867990" y="3198458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consectetuer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D4DC8CA-4970-5152-2B78-8A934BADCB4D}"/>
              </a:ext>
            </a:extLst>
          </p:cNvPr>
          <p:cNvSpPr txBox="1"/>
          <p:nvPr/>
        </p:nvSpPr>
        <p:spPr>
          <a:xfrm>
            <a:off x="7217255" y="3883617"/>
            <a:ext cx="82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b="1">
                <a:solidFill>
                  <a:srgbClr val="3704A2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3007CE5-AEA7-5D68-D704-D85607F94D5A}"/>
              </a:ext>
            </a:extLst>
          </p:cNvPr>
          <p:cNvSpPr txBox="1"/>
          <p:nvPr/>
        </p:nvSpPr>
        <p:spPr>
          <a:xfrm>
            <a:off x="7182310" y="4244778"/>
            <a:ext cx="902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800" err="1">
                <a:solidFill>
                  <a:srgbClr val="3704A2"/>
                </a:solidFill>
                <a:latin typeface="Pulso" pitchFamily="2" charset="0"/>
              </a:rPr>
              <a:t>Lorem</a:t>
            </a:r>
            <a:r>
              <a:rPr lang="es-AR" sz="800">
                <a:solidFill>
                  <a:srgbClr val="3704A2"/>
                </a:solidFill>
                <a:latin typeface="Pulso" pitchFamily="2" charset="0"/>
              </a:rPr>
              <a:t> </a:t>
            </a:r>
            <a:r>
              <a:rPr lang="es-AR" sz="800" err="1">
                <a:solidFill>
                  <a:srgbClr val="3704A2"/>
                </a:solidFill>
                <a:latin typeface="Pulso" pitchFamily="2" charset="0"/>
              </a:rPr>
              <a:t>ipsum</a:t>
            </a:r>
            <a:r>
              <a:rPr lang="es-AR" sz="800">
                <a:solidFill>
                  <a:srgbClr val="3704A2"/>
                </a:solidFill>
                <a:latin typeface="Pulso" pitchFamily="2" charset="0"/>
              </a:rPr>
              <a:t> dolor </a:t>
            </a:r>
            <a:r>
              <a:rPr lang="es-AR" sz="800" err="1">
                <a:solidFill>
                  <a:srgbClr val="3704A2"/>
                </a:solidFill>
                <a:latin typeface="Pulso" pitchFamily="2" charset="0"/>
              </a:rPr>
              <a:t>sit</a:t>
            </a:r>
            <a:endParaRPr lang="es-AR" sz="800">
              <a:solidFill>
                <a:srgbClr val="3704A2"/>
              </a:solidFill>
              <a:latin typeface="Pulso" pitchFamily="2" charset="0"/>
            </a:endParaRPr>
          </a:p>
          <a:p>
            <a:pPr algn="ctr"/>
            <a:r>
              <a:rPr lang="es-AR" sz="800" err="1">
                <a:solidFill>
                  <a:srgbClr val="3704A2"/>
                </a:solidFill>
                <a:latin typeface="Pulso" pitchFamily="2" charset="0"/>
              </a:rPr>
              <a:t>amet</a:t>
            </a:r>
            <a:r>
              <a:rPr lang="es-AR" sz="800">
                <a:solidFill>
                  <a:srgbClr val="3704A2"/>
                </a:solidFill>
                <a:latin typeface="Pulso" pitchFamily="2" charset="0"/>
              </a:rPr>
              <a:t>, </a:t>
            </a:r>
            <a:r>
              <a:rPr lang="es-AR" sz="800" err="1">
                <a:solidFill>
                  <a:srgbClr val="3704A2"/>
                </a:solidFill>
                <a:latin typeface="Pulso" pitchFamily="2" charset="0"/>
              </a:rPr>
              <a:t>consectetuer</a:t>
            </a:r>
            <a:endParaRPr lang="es-AR" sz="800">
              <a:solidFill>
                <a:srgbClr val="3704A2"/>
              </a:solidFill>
              <a:latin typeface="Pulso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25DE50F-5F98-6554-178A-19955AD03CF0}"/>
              </a:ext>
            </a:extLst>
          </p:cNvPr>
          <p:cNvSpPr txBox="1"/>
          <p:nvPr/>
        </p:nvSpPr>
        <p:spPr>
          <a:xfrm>
            <a:off x="8451414" y="3775228"/>
            <a:ext cx="1211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rgbClr val="0D060C"/>
                </a:solidFill>
                <a:latin typeface="Pulso" pitchFamily="2" charset="0"/>
              </a:rPr>
              <a:t>46,09+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1A609CD-C23D-6951-4027-974748097343}"/>
              </a:ext>
            </a:extLst>
          </p:cNvPr>
          <p:cNvSpPr txBox="1"/>
          <p:nvPr/>
        </p:nvSpPr>
        <p:spPr>
          <a:xfrm>
            <a:off x="10132299" y="3760937"/>
            <a:ext cx="89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rgbClr val="0D060C"/>
                </a:solidFill>
                <a:latin typeface="Pulso" pitchFamily="2" charset="0"/>
              </a:rPr>
              <a:t>99+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E9CD0FE-74A1-6245-F6FA-DA31CF10CDB4}"/>
              </a:ext>
            </a:extLst>
          </p:cNvPr>
          <p:cNvSpPr txBox="1"/>
          <p:nvPr/>
        </p:nvSpPr>
        <p:spPr>
          <a:xfrm>
            <a:off x="8325531" y="4386292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rgbClr val="9B3AFC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EA06F76-0BE4-FBDC-B7C3-9F874414ECF6}"/>
              </a:ext>
            </a:extLst>
          </p:cNvPr>
          <p:cNvSpPr txBox="1"/>
          <p:nvPr/>
        </p:nvSpPr>
        <p:spPr>
          <a:xfrm>
            <a:off x="9078900" y="4436500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rgbClr val="9B3AFC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9B3AFC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9B3AFC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9B3AFC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9B3AFC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rgbClr val="9B3AFC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9B3AFC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9B3AFC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9B3AFC"/>
                </a:solidFill>
                <a:latin typeface="Pulso" pitchFamily="2" charset="0"/>
              </a:rPr>
              <a:t>consectetuer</a:t>
            </a:r>
            <a:r>
              <a:rPr lang="es-AR" sz="900">
                <a:solidFill>
                  <a:srgbClr val="9B3AFC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9B3AFC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9B3AFC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9B3AFC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9B3AF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84108B-FA38-0841-AB6F-51F299426510}"/>
              </a:ext>
            </a:extLst>
          </p:cNvPr>
          <p:cNvSpPr txBox="1"/>
          <p:nvPr/>
        </p:nvSpPr>
        <p:spPr>
          <a:xfrm>
            <a:off x="4844982" y="5029925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rgbClr val="50B6BE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5DA76A0-BB5E-78F0-32AC-04C480E92EE6}"/>
              </a:ext>
            </a:extLst>
          </p:cNvPr>
          <p:cNvSpPr txBox="1"/>
          <p:nvPr/>
        </p:nvSpPr>
        <p:spPr>
          <a:xfrm>
            <a:off x="5630520" y="5096966"/>
            <a:ext cx="2342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consectetuer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50B6BE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50B6BE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0851159-1C28-2916-0FDC-EFF7325D8A24}"/>
              </a:ext>
            </a:extLst>
          </p:cNvPr>
          <p:cNvSpPr txBox="1"/>
          <p:nvPr/>
        </p:nvSpPr>
        <p:spPr>
          <a:xfrm>
            <a:off x="4823644" y="4399117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E86C544-B11B-F020-803E-125F37C1E001}"/>
              </a:ext>
            </a:extLst>
          </p:cNvPr>
          <p:cNvSpPr txBox="1"/>
          <p:nvPr/>
        </p:nvSpPr>
        <p:spPr>
          <a:xfrm>
            <a:off x="5577013" y="4475610"/>
            <a:ext cx="1287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consecte</a:t>
            </a:r>
            <a:endParaRPr lang="es-AR" sz="90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0AD3386-D916-522A-FA13-9B86E790FBC4}"/>
              </a:ext>
            </a:extLst>
          </p:cNvPr>
          <p:cNvSpPr txBox="1"/>
          <p:nvPr/>
        </p:nvSpPr>
        <p:spPr>
          <a:xfrm>
            <a:off x="1204019" y="4425909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CFB139C-0B2A-876F-A365-BD9B27C9EA40}"/>
              </a:ext>
            </a:extLst>
          </p:cNvPr>
          <p:cNvSpPr txBox="1"/>
          <p:nvPr/>
        </p:nvSpPr>
        <p:spPr>
          <a:xfrm>
            <a:off x="1957388" y="4476117"/>
            <a:ext cx="12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consecte</a:t>
            </a:r>
            <a:endParaRPr lang="es-AR" sz="90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5006DC7A-EEE5-CC8C-3232-B6E227B47BB1}"/>
              </a:ext>
            </a:extLst>
          </p:cNvPr>
          <p:cNvSpPr txBox="1"/>
          <p:nvPr/>
        </p:nvSpPr>
        <p:spPr>
          <a:xfrm>
            <a:off x="1534959" y="5016866"/>
            <a:ext cx="131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rgbClr val="9B3AFC"/>
                </a:solidFill>
                <a:latin typeface="Pulso" pitchFamily="2" charset="0"/>
              </a:rPr>
              <a:t>4,9MM</a:t>
            </a:r>
          </a:p>
        </p:txBody>
      </p:sp>
      <p:pic>
        <p:nvPicPr>
          <p:cNvPr id="64" name="Imagen 63" descr="Dibujo en blanco y negro&#10;&#10;AI-generated content may be incorrect.">
            <a:extLst>
              <a:ext uri="{FF2B5EF4-FFF2-40B4-BE49-F238E27FC236}">
                <a16:creationId xmlns:a16="http://schemas.microsoft.com/office/drawing/2014/main" id="{90FC020B-16CB-5C23-042C-CEE5CE72F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62" y="2847001"/>
            <a:ext cx="378812" cy="392341"/>
          </a:xfrm>
          <a:prstGeom prst="rect">
            <a:avLst/>
          </a:prstGeom>
        </p:spPr>
      </p:pic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22A9CBC1-62FA-CA79-C8CF-28B3249D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5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37603" y="4729736"/>
            <a:ext cx="596501" cy="484288"/>
          </a:xfrm>
          <a:prstGeom prst="rect">
            <a:avLst/>
          </a:prstGeom>
        </p:spPr>
      </p:pic>
      <p:sp>
        <p:nvSpPr>
          <p:cNvPr id="8" name="Rectángulo: esquinas redondeadas 30">
            <a:extLst>
              <a:ext uri="{FF2B5EF4-FFF2-40B4-BE49-F238E27FC236}">
                <a16:creationId xmlns:a16="http://schemas.microsoft.com/office/drawing/2014/main" id="{4C177E5A-52F5-229F-92FC-B1B9EE7E3F90}"/>
              </a:ext>
            </a:extLst>
          </p:cNvPr>
          <p:cNvSpPr/>
          <p:nvPr/>
        </p:nvSpPr>
        <p:spPr>
          <a:xfrm>
            <a:off x="1037621" y="5008265"/>
            <a:ext cx="2267954" cy="482127"/>
          </a:xfrm>
          <a:prstGeom prst="roundRect">
            <a:avLst>
              <a:gd name="adj" fmla="val 50000"/>
            </a:avLst>
          </a:prstGeom>
          <a:noFill/>
          <a:ln>
            <a:solidFill>
              <a:srgbClr val="9B3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33081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0">
            <a:extLst>
              <a:ext uri="{FF2B5EF4-FFF2-40B4-BE49-F238E27FC236}">
                <a16:creationId xmlns:a16="http://schemas.microsoft.com/office/drawing/2014/main" id="{7D5672B8-C189-0A04-FC4F-99DB02EB6F79}"/>
              </a:ext>
            </a:extLst>
          </p:cNvPr>
          <p:cNvSpPr/>
          <p:nvPr/>
        </p:nvSpPr>
        <p:spPr>
          <a:xfrm>
            <a:off x="5664820" y="3864022"/>
            <a:ext cx="3319793" cy="884687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420D888B-6DEB-4EAA-2608-3FD36D21FB54}"/>
              </a:ext>
            </a:extLst>
          </p:cNvPr>
          <p:cNvSpPr/>
          <p:nvPr/>
        </p:nvSpPr>
        <p:spPr>
          <a:xfrm>
            <a:off x="9197578" y="3923209"/>
            <a:ext cx="825500" cy="825500"/>
          </a:xfrm>
          <a:prstGeom prst="ellipse">
            <a:avLst/>
          </a:prstGeom>
          <a:solidFill>
            <a:srgbClr val="50B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 descr="Dibujo en blanco y negro&#10;&#10;AI-generated content may be incorrect.">
            <a:extLst>
              <a:ext uri="{FF2B5EF4-FFF2-40B4-BE49-F238E27FC236}">
                <a16:creationId xmlns:a16="http://schemas.microsoft.com/office/drawing/2014/main" id="{0C372F7D-D1A1-25CB-58BD-46860C41D4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255" y="4197098"/>
            <a:ext cx="268146" cy="277723"/>
          </a:xfrm>
          <a:prstGeom prst="rect">
            <a:avLst/>
          </a:prstGeom>
        </p:spPr>
      </p:pic>
      <p:sp>
        <p:nvSpPr>
          <p:cNvPr id="5" name="Rectángulo: esquinas redondeadas 9">
            <a:extLst>
              <a:ext uri="{FF2B5EF4-FFF2-40B4-BE49-F238E27FC236}">
                <a16:creationId xmlns:a16="http://schemas.microsoft.com/office/drawing/2014/main" id="{6CD04F7E-3424-7366-0CB0-068170F07AFB}"/>
              </a:ext>
            </a:extLst>
          </p:cNvPr>
          <p:cNvSpPr/>
          <p:nvPr/>
        </p:nvSpPr>
        <p:spPr>
          <a:xfrm>
            <a:off x="4476267" y="2030139"/>
            <a:ext cx="2940050" cy="963839"/>
          </a:xfrm>
          <a:prstGeom prst="roundRect">
            <a:avLst>
              <a:gd name="adj" fmla="val 46529"/>
            </a:avLst>
          </a:prstGeom>
          <a:solidFill>
            <a:srgbClr val="50B6BE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166C441F-5BBF-1E8B-6C75-3664AA446CE3}"/>
              </a:ext>
            </a:extLst>
          </p:cNvPr>
          <p:cNvSpPr txBox="1"/>
          <p:nvPr/>
        </p:nvSpPr>
        <p:spPr>
          <a:xfrm>
            <a:off x="2000518" y="1947074"/>
            <a:ext cx="81515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60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dolor </a:t>
            </a:r>
          </a:p>
          <a:p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consectetuer</a:t>
            </a:r>
            <a:endParaRPr lang="es-AR" sz="6000">
              <a:solidFill>
                <a:schemeClr val="bg1"/>
              </a:solidFill>
              <a:latin typeface="Pulso" pitchFamily="2" charset="0"/>
            </a:endParaRPr>
          </a:p>
          <a:p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adipiscing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elitvelit</a:t>
            </a:r>
            <a:r>
              <a:rPr lang="es-AR" sz="6000">
                <a:solidFill>
                  <a:schemeClr val="bg2"/>
                </a:solidFill>
                <a:latin typeface="Puls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3351555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7A19AC-ABBB-0EE5-156E-62863022C7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: esquinas redondeadas 10">
            <a:extLst>
              <a:ext uri="{FF2B5EF4-FFF2-40B4-BE49-F238E27FC236}">
                <a16:creationId xmlns:a16="http://schemas.microsoft.com/office/drawing/2014/main" id="{E02098C0-6BA6-8471-987A-B20D11EEC1C5}"/>
              </a:ext>
            </a:extLst>
          </p:cNvPr>
          <p:cNvSpPr/>
          <p:nvPr/>
        </p:nvSpPr>
        <p:spPr>
          <a:xfrm>
            <a:off x="5664820" y="3864022"/>
            <a:ext cx="3319793" cy="884687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E4A5FAD7-43F5-42C6-DC3B-B397A9CBE7AD}"/>
              </a:ext>
            </a:extLst>
          </p:cNvPr>
          <p:cNvSpPr/>
          <p:nvPr/>
        </p:nvSpPr>
        <p:spPr>
          <a:xfrm>
            <a:off x="9197578" y="3923209"/>
            <a:ext cx="825500" cy="825500"/>
          </a:xfrm>
          <a:prstGeom prst="ellipse">
            <a:avLst/>
          </a:prstGeom>
          <a:solidFill>
            <a:srgbClr val="50B6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 descr="Dibujo en blanco y negro&#10;&#10;AI-generated content may be incorrect.">
            <a:extLst>
              <a:ext uri="{FF2B5EF4-FFF2-40B4-BE49-F238E27FC236}">
                <a16:creationId xmlns:a16="http://schemas.microsoft.com/office/drawing/2014/main" id="{816A3A5A-A34A-E988-EEF6-40C377B1FE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255" y="4197098"/>
            <a:ext cx="268146" cy="277723"/>
          </a:xfrm>
          <a:prstGeom prst="rect">
            <a:avLst/>
          </a:prstGeom>
        </p:spPr>
      </p:pic>
      <p:sp>
        <p:nvSpPr>
          <p:cNvPr id="5" name="Rectángulo: esquinas redondeadas 9">
            <a:extLst>
              <a:ext uri="{FF2B5EF4-FFF2-40B4-BE49-F238E27FC236}">
                <a16:creationId xmlns:a16="http://schemas.microsoft.com/office/drawing/2014/main" id="{2A077A49-267B-D867-7C9A-6640CBC9451E}"/>
              </a:ext>
            </a:extLst>
          </p:cNvPr>
          <p:cNvSpPr/>
          <p:nvPr/>
        </p:nvSpPr>
        <p:spPr>
          <a:xfrm>
            <a:off x="4476267" y="2030139"/>
            <a:ext cx="2940050" cy="963839"/>
          </a:xfrm>
          <a:prstGeom prst="roundRect">
            <a:avLst>
              <a:gd name="adj" fmla="val 46529"/>
            </a:avLst>
          </a:prstGeom>
          <a:solidFill>
            <a:srgbClr val="50B6BE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48BE3ADB-C93F-3200-81D6-736F00BF1E8D}"/>
              </a:ext>
            </a:extLst>
          </p:cNvPr>
          <p:cNvSpPr txBox="1"/>
          <p:nvPr/>
        </p:nvSpPr>
        <p:spPr>
          <a:xfrm>
            <a:off x="2000518" y="1947074"/>
            <a:ext cx="81515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60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dolor </a:t>
            </a:r>
          </a:p>
          <a:p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consectetuer</a:t>
            </a:r>
            <a:endParaRPr lang="es-AR" sz="6000">
              <a:solidFill>
                <a:schemeClr val="bg1"/>
              </a:solidFill>
              <a:latin typeface="Pulso" pitchFamily="2" charset="0"/>
            </a:endParaRPr>
          </a:p>
          <a:p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adipiscing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elitvelit</a:t>
            </a:r>
            <a:r>
              <a:rPr lang="es-AR" sz="6000">
                <a:solidFill>
                  <a:schemeClr val="bg2"/>
                </a:solidFill>
                <a:latin typeface="Puls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856649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5">
            <a:extLst>
              <a:ext uri="{FF2B5EF4-FFF2-40B4-BE49-F238E27FC236}">
                <a16:creationId xmlns:a16="http://schemas.microsoft.com/office/drawing/2014/main" id="{22A98974-7BBD-317C-A069-766826929F04}"/>
              </a:ext>
            </a:extLst>
          </p:cNvPr>
          <p:cNvSpPr/>
          <p:nvPr/>
        </p:nvSpPr>
        <p:spPr>
          <a:xfrm>
            <a:off x="1240225" y="5118922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9B3AF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69C783-C520-87BF-0265-C0C798DEB7B7}"/>
              </a:ext>
            </a:extLst>
          </p:cNvPr>
          <p:cNvSpPr txBox="1"/>
          <p:nvPr/>
        </p:nvSpPr>
        <p:spPr>
          <a:xfrm>
            <a:off x="1292633" y="5162946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PersonalEvoluciona</a:t>
            </a:r>
            <a:endParaRPr lang="es-AR" sz="1050">
              <a:latin typeface="Pulso Light" pitchFamily="2" charset="0"/>
            </a:endParaRPr>
          </a:p>
        </p:txBody>
      </p:sp>
      <p:sp>
        <p:nvSpPr>
          <p:cNvPr id="7" name="Rectángulo: esquinas redondeadas 9">
            <a:extLst>
              <a:ext uri="{FF2B5EF4-FFF2-40B4-BE49-F238E27FC236}">
                <a16:creationId xmlns:a16="http://schemas.microsoft.com/office/drawing/2014/main" id="{E46487CE-5AA1-83D3-C8D9-7EAEBEAD34B4}"/>
              </a:ext>
            </a:extLst>
          </p:cNvPr>
          <p:cNvSpPr/>
          <p:nvPr/>
        </p:nvSpPr>
        <p:spPr>
          <a:xfrm>
            <a:off x="3011399" y="5118922"/>
            <a:ext cx="1504040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9B3AF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B5A42A0-ABEB-6F12-E03D-031533C406C2}"/>
              </a:ext>
            </a:extLst>
          </p:cNvPr>
          <p:cNvSpPr txBox="1"/>
          <p:nvPr/>
        </p:nvSpPr>
        <p:spPr>
          <a:xfrm>
            <a:off x="3056486" y="5162946"/>
            <a:ext cx="13731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SomosPersonal</a:t>
            </a:r>
            <a:endParaRPr lang="es-AR" sz="1050">
              <a:latin typeface="Pulso Light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72455A-F3A7-5F4B-0941-181C2F8B1961}"/>
              </a:ext>
            </a:extLst>
          </p:cNvPr>
          <p:cNvSpPr txBox="1"/>
          <p:nvPr/>
        </p:nvSpPr>
        <p:spPr>
          <a:xfrm>
            <a:off x="1240225" y="1999556"/>
            <a:ext cx="4380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err="1">
                <a:latin typeface="Pulso Light" pitchFamily="2" charset="0"/>
              </a:rPr>
              <a:t>Lorem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ipsum</a:t>
            </a:r>
            <a:r>
              <a:rPr lang="es-AR" sz="2800">
                <a:latin typeface="Pulso Light" pitchFamily="2" charset="0"/>
              </a:rPr>
              <a:t> dolor </a:t>
            </a:r>
            <a:r>
              <a:rPr lang="es-AR" sz="2800" err="1">
                <a:latin typeface="Pulso Light" pitchFamily="2" charset="0"/>
              </a:rPr>
              <a:t>sit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amet</a:t>
            </a:r>
            <a:r>
              <a:rPr lang="es-AR" sz="2800">
                <a:latin typeface="Pulso Light" pitchFamily="2" charset="0"/>
              </a:rPr>
              <a:t>, </a:t>
            </a:r>
            <a:r>
              <a:rPr lang="es-AR" sz="2800" err="1">
                <a:solidFill>
                  <a:srgbClr val="50B6BE"/>
                </a:solidFill>
                <a:latin typeface="Pulso" pitchFamily="2" charset="0"/>
              </a:rPr>
              <a:t>consectetuer</a:t>
            </a:r>
            <a:r>
              <a:rPr lang="es-AR" sz="28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2800" err="1">
                <a:solidFill>
                  <a:srgbClr val="50B6BE"/>
                </a:solidFill>
                <a:latin typeface="Pulso" pitchFamily="2" charset="0"/>
              </a:rPr>
              <a:t>adipiscing</a:t>
            </a:r>
            <a:r>
              <a:rPr lang="es-AR" sz="28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2800" err="1">
                <a:solidFill>
                  <a:srgbClr val="50B6BE"/>
                </a:solidFill>
                <a:latin typeface="Pulso" pitchFamily="2" charset="0"/>
              </a:rPr>
              <a:t>elit</a:t>
            </a:r>
            <a:r>
              <a:rPr lang="es-AR" sz="2800">
                <a:solidFill>
                  <a:srgbClr val="50B6BE"/>
                </a:solidFill>
                <a:latin typeface="Pulso" pitchFamily="2" charset="0"/>
              </a:rPr>
              <a:t>, sed </a:t>
            </a:r>
            <a:r>
              <a:rPr lang="es-AR" sz="2800" err="1">
                <a:solidFill>
                  <a:srgbClr val="50B6BE"/>
                </a:solidFill>
                <a:latin typeface="Pulso" pitchFamily="2" charset="0"/>
              </a:rPr>
              <a:t>diam</a:t>
            </a:r>
            <a:r>
              <a:rPr lang="es-AR" sz="2800">
                <a:solidFill>
                  <a:srgbClr val="50B6BE"/>
                </a:solidFill>
                <a:latin typeface="Pulso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nonummy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nibh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euismod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tincidunt</a:t>
            </a:r>
            <a:r>
              <a:rPr lang="es-AR" sz="2800">
                <a:latin typeface="Pulso Light" pitchFamily="2" charset="0"/>
              </a:rPr>
              <a:t> ut </a:t>
            </a:r>
            <a:r>
              <a:rPr lang="es-AR" sz="2800" err="1">
                <a:latin typeface="Pulso Light" pitchFamily="2" charset="0"/>
              </a:rPr>
              <a:t>laoreet</a:t>
            </a:r>
            <a:endParaRPr lang="es-AR" sz="2800">
              <a:latin typeface="Pulso Light" pitchFamily="2" charset="0"/>
            </a:endParaRPr>
          </a:p>
          <a:p>
            <a:r>
              <a:rPr lang="es-AR" sz="2800" err="1">
                <a:latin typeface="Pulso Light" pitchFamily="2" charset="0"/>
              </a:rPr>
              <a:t>dolore</a:t>
            </a:r>
            <a:r>
              <a:rPr lang="es-AR" sz="2800">
                <a:latin typeface="Pulso Light" pitchFamily="2" charset="0"/>
              </a:rPr>
              <a:t> magna </a:t>
            </a:r>
            <a:r>
              <a:rPr lang="es-AR" sz="2800" err="1">
                <a:latin typeface="Pulso Light" pitchFamily="2" charset="0"/>
              </a:rPr>
              <a:t>aliquam</a:t>
            </a:r>
            <a:endParaRPr lang="es-AR" sz="2800">
              <a:latin typeface="Pulso Light" pitchFamily="2" charset="0"/>
            </a:endParaRPr>
          </a:p>
        </p:txBody>
      </p:sp>
      <p:sp>
        <p:nvSpPr>
          <p:cNvPr id="10" name="Rectángulo: esquinas redondeadas 17">
            <a:extLst>
              <a:ext uri="{FF2B5EF4-FFF2-40B4-BE49-F238E27FC236}">
                <a16:creationId xmlns:a16="http://schemas.microsoft.com/office/drawing/2014/main" id="{C33BF238-EDAE-95A6-1B03-FF6419D228BA}"/>
              </a:ext>
            </a:extLst>
          </p:cNvPr>
          <p:cNvSpPr/>
          <p:nvPr/>
        </p:nvSpPr>
        <p:spPr>
          <a:xfrm>
            <a:off x="6398407" y="1320800"/>
            <a:ext cx="4559300" cy="1816100"/>
          </a:xfrm>
          <a:prstGeom prst="roundRect">
            <a:avLst>
              <a:gd name="adj" fmla="val 10373"/>
            </a:avLst>
          </a:prstGeom>
          <a:solidFill>
            <a:srgbClr val="9B3AF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: esquinas redondeadas 19">
            <a:extLst>
              <a:ext uri="{FF2B5EF4-FFF2-40B4-BE49-F238E27FC236}">
                <a16:creationId xmlns:a16="http://schemas.microsoft.com/office/drawing/2014/main" id="{EC6C909B-9DBF-817D-60EC-64055139DD76}"/>
              </a:ext>
            </a:extLst>
          </p:cNvPr>
          <p:cNvSpPr/>
          <p:nvPr/>
        </p:nvSpPr>
        <p:spPr>
          <a:xfrm>
            <a:off x="6398407" y="3384904"/>
            <a:ext cx="2146300" cy="2203096"/>
          </a:xfrm>
          <a:prstGeom prst="roundRect">
            <a:avLst>
              <a:gd name="adj" fmla="val 10373"/>
            </a:avLst>
          </a:prstGeom>
          <a:solidFill>
            <a:schemeClr val="tx2">
              <a:lumMod val="10000"/>
              <a:lumOff val="90000"/>
            </a:schemeClr>
          </a:solidFill>
          <a:ln>
            <a:solidFill>
              <a:srgbClr val="9B3AF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: esquinas redondeadas 21">
            <a:extLst>
              <a:ext uri="{FF2B5EF4-FFF2-40B4-BE49-F238E27FC236}">
                <a16:creationId xmlns:a16="http://schemas.microsoft.com/office/drawing/2014/main" id="{C27C839A-E283-1838-3144-94A8CF61FAF4}"/>
              </a:ext>
            </a:extLst>
          </p:cNvPr>
          <p:cNvSpPr/>
          <p:nvPr/>
        </p:nvSpPr>
        <p:spPr>
          <a:xfrm>
            <a:off x="8808744" y="3384904"/>
            <a:ext cx="2146300" cy="2203096"/>
          </a:xfrm>
          <a:prstGeom prst="roundRect">
            <a:avLst>
              <a:gd name="adj" fmla="val 10373"/>
            </a:avLst>
          </a:prstGeom>
          <a:solidFill>
            <a:srgbClr val="05B7B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 descr="Icono&#10;&#10;AI-generated content may be incorrect.">
            <a:extLst>
              <a:ext uri="{FF2B5EF4-FFF2-40B4-BE49-F238E27FC236}">
                <a16:creationId xmlns:a16="http://schemas.microsoft.com/office/drawing/2014/main" id="{E4BA5686-B7D8-BF4F-7787-BDB2078D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81" y="1507867"/>
            <a:ext cx="491689" cy="491689"/>
          </a:xfrm>
          <a:prstGeom prst="rect">
            <a:avLst/>
          </a:prstGeom>
        </p:spPr>
      </p:pic>
      <p:pic>
        <p:nvPicPr>
          <p:cNvPr id="14" name="Imagen 13" descr="Icono&#10;&#10;AI-generated content may be incorrect.">
            <a:extLst>
              <a:ext uri="{FF2B5EF4-FFF2-40B4-BE49-F238E27FC236}">
                <a16:creationId xmlns:a16="http://schemas.microsoft.com/office/drawing/2014/main" id="{117248C7-A772-D39B-E425-9E2ED31B1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71" y="3555951"/>
            <a:ext cx="491689" cy="491689"/>
          </a:xfrm>
          <a:prstGeom prst="rect">
            <a:avLst/>
          </a:prstGeom>
        </p:spPr>
      </p:pic>
      <p:pic>
        <p:nvPicPr>
          <p:cNvPr id="15" name="Imagen 14" descr="Icono&#10;&#10;AI-generated content may be incorrect.">
            <a:extLst>
              <a:ext uri="{FF2B5EF4-FFF2-40B4-BE49-F238E27FC236}">
                <a16:creationId xmlns:a16="http://schemas.microsoft.com/office/drawing/2014/main" id="{2CD64DB6-8249-AC80-ED34-4C9ADD96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80" y="3555950"/>
            <a:ext cx="491689" cy="49168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844C988-77B1-5485-460D-612B43BB5FB2}"/>
              </a:ext>
            </a:extLst>
          </p:cNvPr>
          <p:cNvSpPr txBox="1"/>
          <p:nvPr/>
        </p:nvSpPr>
        <p:spPr>
          <a:xfrm>
            <a:off x="6858657" y="1630870"/>
            <a:ext cx="1788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A6DAA99-03AC-243D-6E69-773C1B9A32F4}"/>
              </a:ext>
            </a:extLst>
          </p:cNvPr>
          <p:cNvSpPr txBox="1"/>
          <p:nvPr/>
        </p:nvSpPr>
        <p:spPr>
          <a:xfrm>
            <a:off x="6858656" y="2463649"/>
            <a:ext cx="388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consectetuer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adipiscing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elit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sed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diam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nonummy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nibh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euismod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tincidunt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ut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laoreet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dolore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magna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aliquam</a:t>
            </a:r>
            <a:endParaRPr lang="es-AR" sz="900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C227E8A-D067-BA79-E9B6-74C0B0204965}"/>
              </a:ext>
            </a:extLst>
          </p:cNvPr>
          <p:cNvSpPr txBox="1"/>
          <p:nvPr/>
        </p:nvSpPr>
        <p:spPr>
          <a:xfrm>
            <a:off x="9036443" y="4078522"/>
            <a:ext cx="17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>
                <a:solidFill>
                  <a:schemeClr val="bg1"/>
                </a:solidFill>
                <a:latin typeface="Pulso" pitchFamily="2" charset="0"/>
              </a:rPr>
              <a:t>4,9%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45F8E3B-E4C9-9F5A-5FF2-56A6AD5E250B}"/>
              </a:ext>
            </a:extLst>
          </p:cNvPr>
          <p:cNvSpPr txBox="1"/>
          <p:nvPr/>
        </p:nvSpPr>
        <p:spPr>
          <a:xfrm>
            <a:off x="9054637" y="4630445"/>
            <a:ext cx="17474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</a:t>
            </a:r>
          </a:p>
          <a:p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consectetuer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adipiscing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elit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</a:t>
            </a:r>
          </a:p>
          <a:p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sed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diam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nonummy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nibh</a:t>
            </a:r>
            <a:endParaRPr lang="es-AR" sz="900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4842456-6E7E-7391-31D7-AF52ABBB51B2}"/>
              </a:ext>
            </a:extLst>
          </p:cNvPr>
          <p:cNvSpPr txBox="1"/>
          <p:nvPr/>
        </p:nvSpPr>
        <p:spPr>
          <a:xfrm>
            <a:off x="6664718" y="3984114"/>
            <a:ext cx="17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>
                <a:solidFill>
                  <a:srgbClr val="9B3AFC"/>
                </a:solidFill>
                <a:latin typeface="Pulso" pitchFamily="2" charset="0"/>
              </a:rPr>
              <a:t>4,9%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49116A-19D5-A819-DDEB-693375CBE2B4}"/>
              </a:ext>
            </a:extLst>
          </p:cNvPr>
          <p:cNvSpPr txBox="1"/>
          <p:nvPr/>
        </p:nvSpPr>
        <p:spPr>
          <a:xfrm>
            <a:off x="6682912" y="4536037"/>
            <a:ext cx="17474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latin typeface="Pulso Light" pitchFamily="2" charset="0"/>
              </a:rPr>
              <a:t>Lorem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ipsum</a:t>
            </a:r>
            <a:r>
              <a:rPr lang="es-AR" sz="900">
                <a:latin typeface="Pulso Light" pitchFamily="2" charset="0"/>
              </a:rPr>
              <a:t> dolor </a:t>
            </a:r>
            <a:r>
              <a:rPr lang="es-AR" sz="900" err="1">
                <a:latin typeface="Pulso Light" pitchFamily="2" charset="0"/>
              </a:rPr>
              <a:t>sit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amet</a:t>
            </a:r>
            <a:r>
              <a:rPr lang="es-AR" sz="900">
                <a:latin typeface="Pulso Light" pitchFamily="2" charset="0"/>
              </a:rPr>
              <a:t>, </a:t>
            </a:r>
          </a:p>
          <a:p>
            <a:r>
              <a:rPr lang="es-AR" sz="900" err="1">
                <a:latin typeface="Pulso Light" pitchFamily="2" charset="0"/>
              </a:rPr>
              <a:t>consectetuer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adipiscing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elit</a:t>
            </a:r>
            <a:r>
              <a:rPr lang="es-AR" sz="900">
                <a:latin typeface="Pulso Light" pitchFamily="2" charset="0"/>
              </a:rPr>
              <a:t>, </a:t>
            </a:r>
          </a:p>
          <a:p>
            <a:r>
              <a:rPr lang="es-AR" sz="900">
                <a:latin typeface="Pulso Light" pitchFamily="2" charset="0"/>
              </a:rPr>
              <a:t>sed </a:t>
            </a:r>
            <a:r>
              <a:rPr lang="es-AR" sz="900" err="1">
                <a:latin typeface="Pulso Light" pitchFamily="2" charset="0"/>
              </a:rPr>
              <a:t>diam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nonummy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nibh</a:t>
            </a:r>
            <a:endParaRPr lang="es-AR" sz="900">
              <a:latin typeface="Puls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2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Franco Salvador Novoa</dc:creator>
  <cp:revision>1</cp:revision>
  <dcterms:created xsi:type="dcterms:W3CDTF">2025-02-24T13:42:57Z</dcterms:created>
  <dcterms:modified xsi:type="dcterms:W3CDTF">2025-12-14T19:41:12Z</dcterms:modified>
</cp:coreProperties>
</file>